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6"/>
  </p:notesMasterIdLst>
  <p:handoutMasterIdLst>
    <p:handoutMasterId r:id="rId17"/>
  </p:handoutMasterIdLst>
  <p:sldIdLst>
    <p:sldId id="270" r:id="rId3"/>
    <p:sldId id="259" r:id="rId4"/>
    <p:sldId id="264" r:id="rId5"/>
    <p:sldId id="274" r:id="rId6"/>
    <p:sldId id="275" r:id="rId7"/>
    <p:sldId id="277" r:id="rId8"/>
    <p:sldId id="281" r:id="rId9"/>
    <p:sldId id="282" r:id="rId10"/>
    <p:sldId id="283" r:id="rId11"/>
    <p:sldId id="280" r:id="rId12"/>
    <p:sldId id="284" r:id="rId13"/>
    <p:sldId id="28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slide" id="{EBA04D78-D1FF-49F4-BDD6-03EE135E606E}">
          <p14:sldIdLst>
            <p14:sldId id="270"/>
          </p14:sldIdLst>
        </p14:section>
        <p14:section name="List of contents" id="{65043596-36B7-4360-BB5C-7A99EFAEC5C9}">
          <p14:sldIdLst>
            <p14:sldId id="259"/>
          </p14:sldIdLst>
        </p14:section>
        <p14:section name="Title, main slides" id="{B26F6679-C236-4D3D-BC2F-CAE5ED400718}">
          <p14:sldIdLst>
            <p14:sldId id="264"/>
            <p14:sldId id="274"/>
            <p14:sldId id="275"/>
            <p14:sldId id="277"/>
            <p14:sldId id="281"/>
            <p14:sldId id="282"/>
            <p14:sldId id="283"/>
            <p14:sldId id="280"/>
            <p14:sldId id="284"/>
            <p14:sldId id="285"/>
          </p14:sldIdLst>
        </p14:section>
        <p14:section name="bibliography" id="{2ECB0A3B-7D16-4F98-AD6A-5308DF7BF078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ECEFA"/>
    <a:srgbClr val="92C6E6"/>
    <a:srgbClr val="80D2F7"/>
    <a:srgbClr val="7ED1F7"/>
    <a:srgbClr val="A1DFFD"/>
    <a:srgbClr val="C0F5FF"/>
    <a:srgbClr val="3C96FA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70EC81-3ECA-4B13-A834-9CD6F9B3419B}" v="14" dt="2025-10-26T21:09:36.3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2701" autoAdjust="0"/>
  </p:normalViewPr>
  <p:slideViewPr>
    <p:cSldViewPr snapToGrid="0">
      <p:cViewPr varScale="1">
        <p:scale>
          <a:sx n="69" d="100"/>
          <a:sy n="69" d="100"/>
        </p:scale>
        <p:origin x="608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Urhahn | Elbe1" userId="9ab91964-1851-4ca2-85ee-cdb9e45cce83" providerId="ADAL" clId="{F5BDD138-DD4B-4D30-8ABD-875108DEDF96}"/>
    <pc:docChg chg="undo custSel modSld">
      <pc:chgData name="Luis Urhahn | Elbe1" userId="9ab91964-1851-4ca2-85ee-cdb9e45cce83" providerId="ADAL" clId="{F5BDD138-DD4B-4D30-8ABD-875108DEDF96}" dt="2025-10-26T21:09:39.195" v="154" actId="478"/>
      <pc:docMkLst>
        <pc:docMk/>
      </pc:docMkLst>
      <pc:sldChg chg="modSp mod">
        <pc:chgData name="Luis Urhahn | Elbe1" userId="9ab91964-1851-4ca2-85ee-cdb9e45cce83" providerId="ADAL" clId="{F5BDD138-DD4B-4D30-8ABD-875108DEDF96}" dt="2025-10-26T20:59:05.147" v="122" actId="20577"/>
        <pc:sldMkLst>
          <pc:docMk/>
          <pc:sldMk cId="1106553756" sldId="259"/>
        </pc:sldMkLst>
        <pc:spChg chg="mod">
          <ac:chgData name="Luis Urhahn | Elbe1" userId="9ab91964-1851-4ca2-85ee-cdb9e45cce83" providerId="ADAL" clId="{F5BDD138-DD4B-4D30-8ABD-875108DEDF96}" dt="2025-10-26T20:59:05.147" v="122" actId="20577"/>
          <ac:spMkLst>
            <pc:docMk/>
            <pc:sldMk cId="1106553756" sldId="259"/>
            <ac:spMk id="18" creationId="{0C666DE2-1276-7519-CD3A-64862C4F70AB}"/>
          </ac:spMkLst>
        </pc:spChg>
      </pc:sldChg>
      <pc:sldChg chg="addSp delSp modSp mod">
        <pc:chgData name="Luis Urhahn | Elbe1" userId="9ab91964-1851-4ca2-85ee-cdb9e45cce83" providerId="ADAL" clId="{F5BDD138-DD4B-4D30-8ABD-875108DEDF96}" dt="2025-10-26T21:09:39.195" v="154" actId="478"/>
        <pc:sldMkLst>
          <pc:docMk/>
          <pc:sldMk cId="1515102388" sldId="270"/>
        </pc:sldMkLst>
        <pc:spChg chg="add del mod">
          <ac:chgData name="Luis Urhahn | Elbe1" userId="9ab91964-1851-4ca2-85ee-cdb9e45cce83" providerId="ADAL" clId="{F5BDD138-DD4B-4D30-8ABD-875108DEDF96}" dt="2025-10-26T21:09:39.195" v="154" actId="478"/>
          <ac:spMkLst>
            <pc:docMk/>
            <pc:sldMk cId="1515102388" sldId="270"/>
            <ac:spMk id="2" creationId="{57481D54-8286-48BB-DADC-83FE6CEE55CC}"/>
          </ac:spMkLst>
        </pc:spChg>
        <pc:spChg chg="mod">
          <ac:chgData name="Luis Urhahn | Elbe1" userId="9ab91964-1851-4ca2-85ee-cdb9e45cce83" providerId="ADAL" clId="{F5BDD138-DD4B-4D30-8ABD-875108DEDF96}" dt="2025-10-26T21:09:36.322" v="153"/>
          <ac:spMkLst>
            <pc:docMk/>
            <pc:sldMk cId="1515102388" sldId="270"/>
            <ac:spMk id="13" creationId="{80DF395A-2830-9AA6-9F70-51EE213DECC2}"/>
          </ac:spMkLst>
        </pc:spChg>
      </pc:sldChg>
      <pc:sldChg chg="addSp delSp modSp mod">
        <pc:chgData name="Luis Urhahn | Elbe1" userId="9ab91964-1851-4ca2-85ee-cdb9e45cce83" providerId="ADAL" clId="{F5BDD138-DD4B-4D30-8ABD-875108DEDF96}" dt="2025-10-26T21:04:04.738" v="138" actId="1076"/>
        <pc:sldMkLst>
          <pc:docMk/>
          <pc:sldMk cId="2797068639" sldId="280"/>
        </pc:sldMkLst>
        <pc:spChg chg="add mod">
          <ac:chgData name="Luis Urhahn | Elbe1" userId="9ab91964-1851-4ca2-85ee-cdb9e45cce83" providerId="ADAL" clId="{F5BDD138-DD4B-4D30-8ABD-875108DEDF96}" dt="2025-10-26T20:51:40.720" v="10"/>
          <ac:spMkLst>
            <pc:docMk/>
            <pc:sldMk cId="2797068639" sldId="280"/>
            <ac:spMk id="8" creationId="{00000000-0008-0000-0000-000003000000}"/>
          </ac:spMkLst>
        </pc:spChg>
        <pc:spChg chg="add del mod">
          <ac:chgData name="Luis Urhahn | Elbe1" userId="9ab91964-1851-4ca2-85ee-cdb9e45cce83" providerId="ADAL" clId="{F5BDD138-DD4B-4D30-8ABD-875108DEDF96}" dt="2025-10-26T20:52:58.836" v="18" actId="478"/>
          <ac:spMkLst>
            <pc:docMk/>
            <pc:sldMk cId="2797068639" sldId="280"/>
            <ac:spMk id="11" creationId="{00000000-0008-0000-0000-000003000000}"/>
          </ac:spMkLst>
        </pc:spChg>
        <pc:spChg chg="add mod">
          <ac:chgData name="Luis Urhahn | Elbe1" userId="9ab91964-1851-4ca2-85ee-cdb9e45cce83" providerId="ADAL" clId="{F5BDD138-DD4B-4D30-8ABD-875108DEDF96}" dt="2025-10-26T20:56:40.264" v="97" actId="14100"/>
          <ac:spMkLst>
            <pc:docMk/>
            <pc:sldMk cId="2797068639" sldId="280"/>
            <ac:spMk id="13" creationId="{E38F510C-D003-7191-8689-6A11B3634057}"/>
          </ac:spMkLst>
        </pc:spChg>
        <pc:spChg chg="mod">
          <ac:chgData name="Luis Urhahn | Elbe1" userId="9ab91964-1851-4ca2-85ee-cdb9e45cce83" providerId="ADAL" clId="{F5BDD138-DD4B-4D30-8ABD-875108DEDF96}" dt="2025-10-26T21:04:04.738" v="138" actId="1076"/>
          <ac:spMkLst>
            <pc:docMk/>
            <pc:sldMk cId="2797068639" sldId="280"/>
            <ac:spMk id="14" creationId="{6C477DF2-970B-25BC-0BE6-E89008AD9C18}"/>
          </ac:spMkLst>
        </pc:spChg>
        <pc:graphicFrameChg chg="add mod">
          <ac:chgData name="Luis Urhahn | Elbe1" userId="9ab91964-1851-4ca2-85ee-cdb9e45cce83" providerId="ADAL" clId="{F5BDD138-DD4B-4D30-8ABD-875108DEDF96}" dt="2025-10-26T20:51:39.207" v="9" actId="1076"/>
          <ac:graphicFrameMkLst>
            <pc:docMk/>
            <pc:sldMk cId="2797068639" sldId="280"/>
            <ac:graphicFrameMk id="2" creationId="{B0E7E579-6949-AEC0-C949-FA1C49461515}"/>
          </ac:graphicFrameMkLst>
        </pc:graphicFrameChg>
        <pc:graphicFrameChg chg="add del mod ord modGraphic">
          <ac:chgData name="Luis Urhahn | Elbe1" userId="9ab91964-1851-4ca2-85ee-cdb9e45cce83" providerId="ADAL" clId="{F5BDD138-DD4B-4D30-8ABD-875108DEDF96}" dt="2025-10-26T21:03:52.031" v="137"/>
          <ac:graphicFrameMkLst>
            <pc:docMk/>
            <pc:sldMk cId="2797068639" sldId="280"/>
            <ac:graphicFrameMk id="10" creationId="{74394B68-F58C-5F49-5345-2D795FEFE31B}"/>
          </ac:graphicFrameMkLst>
        </pc:graphicFrameChg>
        <pc:graphicFrameChg chg="del modGraphic">
          <ac:chgData name="Luis Urhahn | Elbe1" userId="9ab91964-1851-4ca2-85ee-cdb9e45cce83" providerId="ADAL" clId="{F5BDD138-DD4B-4D30-8ABD-875108DEDF96}" dt="2025-10-26T20:50:58.494" v="6" actId="478"/>
          <ac:graphicFrameMkLst>
            <pc:docMk/>
            <pc:sldMk cId="2797068639" sldId="280"/>
            <ac:graphicFrameMk id="12" creationId="{ECC12A54-6794-B772-CA2B-86465B849BED}"/>
          </ac:graphicFrameMkLst>
        </pc:graphicFrameChg>
        <pc:picChg chg="add del">
          <ac:chgData name="Luis Urhahn | Elbe1" userId="9ab91964-1851-4ca2-85ee-cdb9e45cce83" providerId="ADAL" clId="{F5BDD138-DD4B-4D30-8ABD-875108DEDF96}" dt="2025-10-26T20:52:03.525" v="12" actId="478"/>
          <ac:picMkLst>
            <pc:docMk/>
            <pc:sldMk cId="2797068639" sldId="280"/>
            <ac:picMk id="9" creationId="{003243D7-A86C-02FE-E5DF-E670D7908358}"/>
          </ac:picMkLst>
        </pc:picChg>
      </pc:sldChg>
      <pc:sldChg chg="modSp mod">
        <pc:chgData name="Luis Urhahn | Elbe1" userId="9ab91964-1851-4ca2-85ee-cdb9e45cce83" providerId="ADAL" clId="{F5BDD138-DD4B-4D30-8ABD-875108DEDF96}" dt="2025-10-26T21:00:14.739" v="125" actId="404"/>
        <pc:sldMkLst>
          <pc:docMk/>
          <pc:sldMk cId="391823659" sldId="284"/>
        </pc:sldMkLst>
        <pc:spChg chg="mod">
          <ac:chgData name="Luis Urhahn | Elbe1" userId="9ab91964-1851-4ca2-85ee-cdb9e45cce83" providerId="ADAL" clId="{F5BDD138-DD4B-4D30-8ABD-875108DEDF96}" dt="2025-10-26T20:59:54.021" v="124" actId="1076"/>
          <ac:spMkLst>
            <pc:docMk/>
            <pc:sldMk cId="391823659" sldId="284"/>
            <ac:spMk id="2" creationId="{FDC4EE14-CAFF-77AE-0BF1-3C2737E273A1}"/>
          </ac:spMkLst>
        </pc:spChg>
        <pc:spChg chg="mod">
          <ac:chgData name="Luis Urhahn | Elbe1" userId="9ab91964-1851-4ca2-85ee-cdb9e45cce83" providerId="ADAL" clId="{F5BDD138-DD4B-4D30-8ABD-875108DEDF96}" dt="2025-10-26T21:00:14.739" v="125" actId="404"/>
          <ac:spMkLst>
            <pc:docMk/>
            <pc:sldMk cId="391823659" sldId="284"/>
            <ac:spMk id="8" creationId="{6E733DBE-CBF7-0178-6831-58DA67BF1B80}"/>
          </ac:spMkLst>
        </pc:spChg>
      </pc:sldChg>
      <pc:sldChg chg="modSp mod">
        <pc:chgData name="Luis Urhahn | Elbe1" userId="9ab91964-1851-4ca2-85ee-cdb9e45cce83" providerId="ADAL" clId="{F5BDD138-DD4B-4D30-8ABD-875108DEDF96}" dt="2025-10-26T20:55:42.001" v="36" actId="20577"/>
        <pc:sldMkLst>
          <pc:docMk/>
          <pc:sldMk cId="1670030662" sldId="285"/>
        </pc:sldMkLst>
        <pc:spChg chg="mod">
          <ac:chgData name="Luis Urhahn | Elbe1" userId="9ab91964-1851-4ca2-85ee-cdb9e45cce83" providerId="ADAL" clId="{F5BDD138-DD4B-4D30-8ABD-875108DEDF96}" dt="2025-10-26T20:55:42.001" v="36" actId="20577"/>
          <ac:spMkLst>
            <pc:docMk/>
            <pc:sldMk cId="1670030662" sldId="285"/>
            <ac:spMk id="18" creationId="{0CE9900B-9BB7-C9C3-1B12-27007F30306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searenergy365-my.sharepoint.com/personal/l_urhahn_elbeone_com1/Documents/1.%20Master%20Wind%20Energy%20Engineering%20(Uni)/3.%20Semester/Optimus%20Project%20Syria/Team_Project_Development/Site%20Analysis/Qattinah%20Site/Weibull%20Distribution_Qattinah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0"/>
              <a:t>Weibull-Distribution</a:t>
            </a:r>
          </a:p>
          <a:p>
            <a:pPr>
              <a:defRPr/>
            </a:pPr>
            <a:r>
              <a:rPr lang="en-GB" sz="1100"/>
              <a:t>[Shape Parameter k = 1.72</a:t>
            </a:r>
            <a:r>
              <a:rPr lang="en-GB" sz="1100" baseline="0"/>
              <a:t>, Scale Parameter A = 9.52 m/s</a:t>
            </a:r>
            <a:r>
              <a:rPr lang="en-GB" sz="1100"/>
              <a:t>]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'[Weibull Distribution_Qattinah_HH100m.xlsx]Wind Distribution (100m)'!$D$1</c:f>
              <c:strCache>
                <c:ptCount val="1"/>
                <c:pt idx="0">
                  <c:v>Cumulative Distribution Function F(v)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c:spPr>
          <c:invertIfNegative val="0"/>
          <c:val>
            <c:numRef>
              <c:f>'[Weibull Distribution_Qattinah_HH100m.xlsx]Wind Distribution (100m)'!$D$2:$D$32</c:f>
              <c:numCache>
                <c:formatCode>0.00000</c:formatCode>
                <c:ptCount val="31"/>
                <c:pt idx="0">
                  <c:v>2.9299290348357146E-3</c:v>
                </c:pt>
                <c:pt idx="1">
                  <c:v>3.5444531116226863E-2</c:v>
                </c:pt>
                <c:pt idx="2">
                  <c:v>6.9481174254675523E-2</c:v>
                </c:pt>
                <c:pt idx="3">
                  <c:v>9.1417590989516948E-2</c:v>
                </c:pt>
                <c:pt idx="4">
                  <c:v>9.0104830577804843E-2</c:v>
                </c:pt>
                <c:pt idx="5">
                  <c:v>7.9526645231255119E-2</c:v>
                </c:pt>
                <c:pt idx="6">
                  <c:v>7.2220848157379045E-2</c:v>
                </c:pt>
                <c:pt idx="7">
                  <c:v>6.3792545803923059E-2</c:v>
                </c:pt>
                <c:pt idx="8">
                  <c:v>5.6600901809326309E-2</c:v>
                </c:pt>
                <c:pt idx="9">
                  <c:v>5.4336865736953253E-2</c:v>
                </c:pt>
                <c:pt idx="10">
                  <c:v>5.2244059283499171E-2</c:v>
                </c:pt>
                <c:pt idx="11">
                  <c:v>5.119765605677213E-2</c:v>
                </c:pt>
                <c:pt idx="12">
                  <c:v>4.8515058693708264E-2</c:v>
                </c:pt>
                <c:pt idx="13">
                  <c:v>4.4576777458571942E-2</c:v>
                </c:pt>
                <c:pt idx="14">
                  <c:v>4.0600445197009193E-2</c:v>
                </c:pt>
                <c:pt idx="15">
                  <c:v>3.4835714693403852E-2</c:v>
                </c:pt>
                <c:pt idx="16">
                  <c:v>2.979395369190084E-2</c:v>
                </c:pt>
                <c:pt idx="17">
                  <c:v>2.5094651928235765E-2</c:v>
                </c:pt>
                <c:pt idx="18">
                  <c:v>2.0509503243850005E-2</c:v>
                </c:pt>
                <c:pt idx="19">
                  <c:v>1.4326211449553851E-2</c:v>
                </c:pt>
                <c:pt idx="20">
                  <c:v>9.0751698027054274E-3</c:v>
                </c:pt>
                <c:pt idx="21">
                  <c:v>6.3164703867886838E-3</c:v>
                </c:pt>
                <c:pt idx="22">
                  <c:v>3.8812046954966612E-3</c:v>
                </c:pt>
                <c:pt idx="23">
                  <c:v>1.8264492684690169E-3</c:v>
                </c:pt>
                <c:pt idx="24">
                  <c:v>6.6589296246266248E-4</c:v>
                </c:pt>
                <c:pt idx="25">
                  <c:v>5.3271436997012994E-4</c:v>
                </c:pt>
                <c:pt idx="26">
                  <c:v>1.5220410570575141E-4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4-4E64-A816-9F62609BDD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427896848"/>
        <c:axId val="427897208"/>
      </c:barChart>
      <c:lineChart>
        <c:grouping val="standard"/>
        <c:varyColors val="0"/>
        <c:ser>
          <c:idx val="2"/>
          <c:order val="2"/>
          <c:tx>
            <c:strRef>
              <c:f>'[Weibull Distribution_Qattinah_HH100m.xlsx]Wind Distribution (100m)'!$E$1</c:f>
              <c:strCache>
                <c:ptCount val="1"/>
                <c:pt idx="0">
                  <c:v>Probability Density Function f(v)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'[Weibull Distribution_Qattinah_HH100m.xlsx]Wind Distribution (100m)'!$E$2:$E$32</c:f>
              <c:numCache>
                <c:formatCode>General</c:formatCode>
                <c:ptCount val="31"/>
                <c:pt idx="0">
                  <c:v>2.1269337558598177E-2</c:v>
                </c:pt>
                <c:pt idx="1">
                  <c:v>4.5525841183417022E-2</c:v>
                </c:pt>
                <c:pt idx="2">
                  <c:v>6.218510889490491E-2</c:v>
                </c:pt>
                <c:pt idx="3">
                  <c:v>7.3376438532727836E-2</c:v>
                </c:pt>
                <c:pt idx="4">
                  <c:v>7.9933075292464004E-2</c:v>
                </c:pt>
                <c:pt idx="5">
                  <c:v>8.2526435488224317E-2</c:v>
                </c:pt>
                <c:pt idx="6">
                  <c:v>8.1830294431840297E-2</c:v>
                </c:pt>
                <c:pt idx="7">
                  <c:v>7.8531829538040235E-2</c:v>
                </c:pt>
                <c:pt idx="8">
                  <c:v>7.3305928132921541E-2</c:v>
                </c:pt>
                <c:pt idx="9">
                  <c:v>6.6783693260079033E-2</c:v>
                </c:pt>
                <c:pt idx="10">
                  <c:v>5.9525930386529924E-2</c:v>
                </c:pt>
                <c:pt idx="11">
                  <c:v>5.2005410171821885E-2</c:v>
                </c:pt>
                <c:pt idx="12">
                  <c:v>4.4598540042540692E-2</c:v>
                </c:pt>
                <c:pt idx="13">
                  <c:v>3.7585451699237112E-2</c:v>
                </c:pt>
                <c:pt idx="14">
                  <c:v>3.1156707181863454E-2</c:v>
                </c:pt>
                <c:pt idx="15">
                  <c:v>2.5424543175644517E-2</c:v>
                </c:pt>
                <c:pt idx="16">
                  <c:v>2.0436636194019513E-2</c:v>
                </c:pt>
                <c:pt idx="17">
                  <c:v>1.6190649869583743E-2</c:v>
                </c:pt>
                <c:pt idx="18">
                  <c:v>1.2648215795311847E-2</c:v>
                </c:pt>
                <c:pt idx="19">
                  <c:v>9.7474203863977329E-3</c:v>
                </c:pt>
                <c:pt idx="20">
                  <c:v>7.4132643475727563E-3</c:v>
                </c:pt>
                <c:pt idx="21">
                  <c:v>5.5658926601883834E-3</c:v>
                </c:pt>
                <c:pt idx="22">
                  <c:v>4.1266446079683272E-3</c:v>
                </c:pt>
                <c:pt idx="23">
                  <c:v>3.0221430777710489E-3</c:v>
                </c:pt>
                <c:pt idx="24">
                  <c:v>2.1867382118989122E-3</c:v>
                </c:pt>
                <c:pt idx="25">
                  <c:v>1.5636562774412231E-3</c:v>
                </c:pt>
                <c:pt idx="26">
                  <c:v>1.1051963686932438E-3</c:v>
                </c:pt>
                <c:pt idx="27">
                  <c:v>7.722808012101827E-4</c:v>
                </c:pt>
                <c:pt idx="28">
                  <c:v>5.3361315351463324E-4</c:v>
                </c:pt>
                <c:pt idx="29">
                  <c:v>3.6464123986839481E-4</c:v>
                </c:pt>
                <c:pt idx="30">
                  <c:v>2.4646808736830119E-4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B44-4E64-A816-9F62609BDD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7896848"/>
        <c:axId val="427897208"/>
      </c:line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1474192"/>
        <c:axId val="42147491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'[Weibull Distribution_Qattinah_HH100m.xlsx]Wind Distribution (100m)'!$B$1</c15:sqref>
                        </c15:formulaRef>
                      </c:ext>
                    </c:extLst>
                    <c:strCache>
                      <c:ptCount val="1"/>
                      <c:pt idx="0">
                        <c:v>Windbins 
[m/s]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'[Weibull Distribution_Qattinah_HH100m.xlsx]Wind Distribution (100m)'!$B$2:$B$32</c15:sqref>
                        </c15:formulaRef>
                      </c:ext>
                    </c:extLst>
                    <c:numCache>
                      <c:formatCode>General</c:formatCode>
                      <c:ptCount val="31"/>
                      <c:pt idx="0">
                        <c:v>0.5</c:v>
                      </c:pt>
                      <c:pt idx="1">
                        <c:v>1.5</c:v>
                      </c:pt>
                      <c:pt idx="2">
                        <c:v>2.5</c:v>
                      </c:pt>
                      <c:pt idx="3">
                        <c:v>3.5</c:v>
                      </c:pt>
                      <c:pt idx="4">
                        <c:v>4.5</c:v>
                      </c:pt>
                      <c:pt idx="5">
                        <c:v>5.5</c:v>
                      </c:pt>
                      <c:pt idx="6">
                        <c:v>6.5</c:v>
                      </c:pt>
                      <c:pt idx="7">
                        <c:v>7.5</c:v>
                      </c:pt>
                      <c:pt idx="8">
                        <c:v>8.5</c:v>
                      </c:pt>
                      <c:pt idx="9">
                        <c:v>9.5</c:v>
                      </c:pt>
                      <c:pt idx="10">
                        <c:v>10.5</c:v>
                      </c:pt>
                      <c:pt idx="11">
                        <c:v>11.5</c:v>
                      </c:pt>
                      <c:pt idx="12">
                        <c:v>12.5</c:v>
                      </c:pt>
                      <c:pt idx="13">
                        <c:v>13.5</c:v>
                      </c:pt>
                      <c:pt idx="14">
                        <c:v>14.5</c:v>
                      </c:pt>
                      <c:pt idx="15">
                        <c:v>15.5</c:v>
                      </c:pt>
                      <c:pt idx="16">
                        <c:v>16.5</c:v>
                      </c:pt>
                      <c:pt idx="17">
                        <c:v>17.5</c:v>
                      </c:pt>
                      <c:pt idx="18">
                        <c:v>18.5</c:v>
                      </c:pt>
                      <c:pt idx="19">
                        <c:v>19.5</c:v>
                      </c:pt>
                      <c:pt idx="20">
                        <c:v>20.5</c:v>
                      </c:pt>
                      <c:pt idx="21">
                        <c:v>21.5</c:v>
                      </c:pt>
                      <c:pt idx="22">
                        <c:v>22.5</c:v>
                      </c:pt>
                      <c:pt idx="23">
                        <c:v>23.5</c:v>
                      </c:pt>
                      <c:pt idx="24">
                        <c:v>24.5</c:v>
                      </c:pt>
                      <c:pt idx="25">
                        <c:v>25.5</c:v>
                      </c:pt>
                      <c:pt idx="26">
                        <c:v>26.5</c:v>
                      </c:pt>
                      <c:pt idx="27">
                        <c:v>27.5</c:v>
                      </c:pt>
                      <c:pt idx="28">
                        <c:v>28.5</c:v>
                      </c:pt>
                      <c:pt idx="29">
                        <c:v>29.5</c:v>
                      </c:pt>
                      <c:pt idx="30">
                        <c:v>30.5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8B44-4E64-A816-9F62609BDDFC}"/>
                  </c:ext>
                </c:extLst>
              </c15:ser>
            </c15:filteredLineSeries>
          </c:ext>
        </c:extLst>
      </c:lineChart>
      <c:catAx>
        <c:axId val="4278968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Windbins [m/s]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7897208"/>
        <c:crosses val="autoZero"/>
        <c:auto val="1"/>
        <c:lblAlgn val="ctr"/>
        <c:lblOffset val="100"/>
        <c:noMultiLvlLbl val="0"/>
      </c:catAx>
      <c:valAx>
        <c:axId val="427897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Relative Frequency (per 1 m/s class) [%]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7896848"/>
        <c:crosses val="autoZero"/>
        <c:crossBetween val="between"/>
      </c:valAx>
      <c:valAx>
        <c:axId val="421474912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421474192"/>
        <c:crosses val="max"/>
        <c:crossBetween val="between"/>
      </c:valAx>
      <c:catAx>
        <c:axId val="421474192"/>
        <c:scaling>
          <c:orientation val="minMax"/>
        </c:scaling>
        <c:delete val="1"/>
        <c:axPos val="b"/>
        <c:majorTickMark val="out"/>
        <c:minorTickMark val="none"/>
        <c:tickLblPos val="nextTo"/>
        <c:crossAx val="4214749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0A9237-2524-46E1-B236-BA504FC6DAD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3560946-F835-4AED-915C-669CA40B4793}">
      <dgm:prSet phldrT="[Text]" phldr="0" custT="1"/>
      <dgm:spPr/>
      <dgm:t>
        <a:bodyPr/>
        <a:lstStyle/>
        <a:p>
          <a:r>
            <a:rPr lang="en-GB" sz="2000" dirty="0"/>
            <a:t>Detailed Site-Analysis</a:t>
          </a:r>
        </a:p>
      </dgm:t>
    </dgm:pt>
    <dgm:pt modelId="{E6129C2F-3405-4BB9-B19C-6447C3121F70}" type="parTrans" cxnId="{5D6FD6B1-15BD-4EBC-B230-915133437953}">
      <dgm:prSet/>
      <dgm:spPr/>
      <dgm:t>
        <a:bodyPr/>
        <a:lstStyle/>
        <a:p>
          <a:endParaRPr lang="en-GB"/>
        </a:p>
      </dgm:t>
    </dgm:pt>
    <dgm:pt modelId="{E6213E84-A844-4645-ABF4-3F2373639CE4}" type="sibTrans" cxnId="{5D6FD6B1-15BD-4EBC-B230-915133437953}">
      <dgm:prSet/>
      <dgm:spPr/>
      <dgm:t>
        <a:bodyPr/>
        <a:lstStyle/>
        <a:p>
          <a:endParaRPr lang="en-GB"/>
        </a:p>
      </dgm:t>
    </dgm:pt>
    <dgm:pt modelId="{E8D22CB7-DA7B-4646-844A-BB3ACF3D1664}">
      <dgm:prSet phldrT="[Text]" phldr="0" custT="1"/>
      <dgm:spPr/>
      <dgm:t>
        <a:bodyPr anchor="ctr"/>
        <a:lstStyle/>
        <a:p>
          <a:r>
            <a:rPr lang="en-GB" sz="1600" dirty="0"/>
            <a:t>Legal framework</a:t>
          </a:r>
        </a:p>
      </dgm:t>
    </dgm:pt>
    <dgm:pt modelId="{BDBF35EB-0CF7-4868-8BD2-E5F6A6FB7926}" type="parTrans" cxnId="{ACF732D9-5669-421D-A052-6009FD649947}">
      <dgm:prSet/>
      <dgm:spPr/>
      <dgm:t>
        <a:bodyPr/>
        <a:lstStyle/>
        <a:p>
          <a:endParaRPr lang="en-GB"/>
        </a:p>
      </dgm:t>
    </dgm:pt>
    <dgm:pt modelId="{421721D6-9FDC-44FE-A90D-C3153E53E036}" type="sibTrans" cxnId="{ACF732D9-5669-421D-A052-6009FD649947}">
      <dgm:prSet/>
      <dgm:spPr/>
      <dgm:t>
        <a:bodyPr/>
        <a:lstStyle/>
        <a:p>
          <a:endParaRPr lang="en-GB"/>
        </a:p>
      </dgm:t>
    </dgm:pt>
    <dgm:pt modelId="{D7EA965E-E13C-47B7-8F48-0105211E6498}">
      <dgm:prSet phldrT="[Text]" phldr="0" custT="1"/>
      <dgm:spPr/>
      <dgm:t>
        <a:bodyPr anchor="ctr"/>
        <a:lstStyle/>
        <a:p>
          <a:r>
            <a:rPr lang="en-GB" sz="1600" dirty="0"/>
            <a:t>QGIS Analysis</a:t>
          </a:r>
        </a:p>
      </dgm:t>
    </dgm:pt>
    <dgm:pt modelId="{BCC089B6-7899-4A7E-B496-12429D32F27C}" type="parTrans" cxnId="{9ECB8BA0-443A-4CD6-8C31-BF0A602987F8}">
      <dgm:prSet/>
      <dgm:spPr/>
      <dgm:t>
        <a:bodyPr/>
        <a:lstStyle/>
        <a:p>
          <a:endParaRPr lang="en-GB"/>
        </a:p>
      </dgm:t>
    </dgm:pt>
    <dgm:pt modelId="{0371C2CC-8326-43CA-82FF-FC5304066BC4}" type="sibTrans" cxnId="{9ECB8BA0-443A-4CD6-8C31-BF0A602987F8}">
      <dgm:prSet/>
      <dgm:spPr/>
      <dgm:t>
        <a:bodyPr/>
        <a:lstStyle/>
        <a:p>
          <a:endParaRPr lang="en-GB"/>
        </a:p>
      </dgm:t>
    </dgm:pt>
    <dgm:pt modelId="{E385099D-E775-4CD4-85D1-9758CF4EC82F}">
      <dgm:prSet phldrT="[Text]" phldr="0" custT="1"/>
      <dgm:spPr/>
      <dgm:t>
        <a:bodyPr/>
        <a:lstStyle/>
        <a:p>
          <a:r>
            <a:rPr lang="en-GB" sz="2000" dirty="0" err="1"/>
            <a:t>WindPro</a:t>
          </a:r>
          <a:r>
            <a:rPr lang="en-GB" sz="2000" dirty="0"/>
            <a:t> Simulation</a:t>
          </a:r>
        </a:p>
      </dgm:t>
    </dgm:pt>
    <dgm:pt modelId="{8A8E7354-7778-47DA-AEB2-AA854EE1FD70}" type="parTrans" cxnId="{7FDBF2AC-C578-4622-824B-A8CF26D6F408}">
      <dgm:prSet/>
      <dgm:spPr/>
      <dgm:t>
        <a:bodyPr/>
        <a:lstStyle/>
        <a:p>
          <a:endParaRPr lang="en-GB"/>
        </a:p>
      </dgm:t>
    </dgm:pt>
    <dgm:pt modelId="{5C12E39E-BD27-4F12-AC23-7A775C4E5B21}" type="sibTrans" cxnId="{7FDBF2AC-C578-4622-824B-A8CF26D6F408}">
      <dgm:prSet/>
      <dgm:spPr/>
      <dgm:t>
        <a:bodyPr/>
        <a:lstStyle/>
        <a:p>
          <a:endParaRPr lang="en-GB"/>
        </a:p>
      </dgm:t>
    </dgm:pt>
    <dgm:pt modelId="{3F29127A-12B0-46DB-A95C-29C8DCBC6370}">
      <dgm:prSet phldrT="[Text]" phldr="0" custT="1"/>
      <dgm:spPr/>
      <dgm:t>
        <a:bodyPr anchor="ctr"/>
        <a:lstStyle/>
        <a:p>
          <a:r>
            <a:rPr lang="en-GB" sz="1600" dirty="0"/>
            <a:t>Project setup</a:t>
          </a:r>
        </a:p>
      </dgm:t>
    </dgm:pt>
    <dgm:pt modelId="{DDC234AB-CC23-4C3C-97C6-AE6ED67EDEED}" type="parTrans" cxnId="{94EEC0CF-0902-4F90-B025-F86626EA61BE}">
      <dgm:prSet/>
      <dgm:spPr/>
      <dgm:t>
        <a:bodyPr/>
        <a:lstStyle/>
        <a:p>
          <a:endParaRPr lang="en-GB"/>
        </a:p>
      </dgm:t>
    </dgm:pt>
    <dgm:pt modelId="{041E1F40-BE57-4F31-BD44-6A5758804494}" type="sibTrans" cxnId="{94EEC0CF-0902-4F90-B025-F86626EA61BE}">
      <dgm:prSet/>
      <dgm:spPr/>
      <dgm:t>
        <a:bodyPr/>
        <a:lstStyle/>
        <a:p>
          <a:endParaRPr lang="en-GB"/>
        </a:p>
      </dgm:t>
    </dgm:pt>
    <dgm:pt modelId="{F1686036-37D8-4D06-928F-37C9AB8D121D}">
      <dgm:prSet phldrT="[Text]" phldr="0" custT="1"/>
      <dgm:spPr/>
      <dgm:t>
        <a:bodyPr anchor="ctr"/>
        <a:lstStyle/>
        <a:p>
          <a:r>
            <a:rPr lang="en-GB" sz="1600" dirty="0"/>
            <a:t>Wind Resource Implementation</a:t>
          </a:r>
        </a:p>
      </dgm:t>
    </dgm:pt>
    <dgm:pt modelId="{D8904724-7C5D-426D-A9F7-545621ED7967}" type="parTrans" cxnId="{0AB65B48-C4F3-41C0-BF4D-DE481DD5D0F0}">
      <dgm:prSet/>
      <dgm:spPr/>
      <dgm:t>
        <a:bodyPr/>
        <a:lstStyle/>
        <a:p>
          <a:endParaRPr lang="en-GB"/>
        </a:p>
      </dgm:t>
    </dgm:pt>
    <dgm:pt modelId="{1D3A15AC-8FFC-472A-BBCD-F1704C5F4467}" type="sibTrans" cxnId="{0AB65B48-C4F3-41C0-BF4D-DE481DD5D0F0}">
      <dgm:prSet/>
      <dgm:spPr/>
      <dgm:t>
        <a:bodyPr/>
        <a:lstStyle/>
        <a:p>
          <a:endParaRPr lang="en-GB"/>
        </a:p>
      </dgm:t>
    </dgm:pt>
    <dgm:pt modelId="{23924346-9C79-49EB-8C4B-1A3D835ED024}">
      <dgm:prSet phldrT="[Text]" phldr="0" custT="1"/>
      <dgm:spPr/>
      <dgm:t>
        <a:bodyPr/>
        <a:lstStyle/>
        <a:p>
          <a:r>
            <a:rPr lang="en-GB" sz="2000" dirty="0"/>
            <a:t>Economic Calculation (LCOE)</a:t>
          </a:r>
        </a:p>
      </dgm:t>
    </dgm:pt>
    <dgm:pt modelId="{95EB4345-BF51-4EAF-BFDE-828B32BD17B4}" type="parTrans" cxnId="{8163B210-A83B-48A2-9FD5-A1B92C50D1E7}">
      <dgm:prSet/>
      <dgm:spPr/>
      <dgm:t>
        <a:bodyPr/>
        <a:lstStyle/>
        <a:p>
          <a:endParaRPr lang="en-GB"/>
        </a:p>
      </dgm:t>
    </dgm:pt>
    <dgm:pt modelId="{1EBC4509-E043-4D3F-BD38-D120647247DD}" type="sibTrans" cxnId="{8163B210-A83B-48A2-9FD5-A1B92C50D1E7}">
      <dgm:prSet/>
      <dgm:spPr/>
      <dgm:t>
        <a:bodyPr/>
        <a:lstStyle/>
        <a:p>
          <a:endParaRPr lang="en-GB"/>
        </a:p>
      </dgm:t>
    </dgm:pt>
    <dgm:pt modelId="{8B314408-8757-4D30-9173-0D0597F3E527}">
      <dgm:prSet phldrT="[Text]" phldr="0" custT="1"/>
      <dgm:spPr/>
      <dgm:t>
        <a:bodyPr anchor="ctr"/>
        <a:lstStyle/>
        <a:p>
          <a:r>
            <a:rPr lang="en-GB" sz="1600" dirty="0"/>
            <a:t>Tool setup</a:t>
          </a:r>
        </a:p>
      </dgm:t>
    </dgm:pt>
    <dgm:pt modelId="{FAFC647B-D385-4598-BFDC-25330B4EF82B}" type="parTrans" cxnId="{81BB2BBD-2C33-4CDD-A23B-8E01BBFE0489}">
      <dgm:prSet/>
      <dgm:spPr/>
      <dgm:t>
        <a:bodyPr/>
        <a:lstStyle/>
        <a:p>
          <a:endParaRPr lang="en-GB"/>
        </a:p>
      </dgm:t>
    </dgm:pt>
    <dgm:pt modelId="{386C11C5-8D68-4C44-B309-9A546A6A87FE}" type="sibTrans" cxnId="{81BB2BBD-2C33-4CDD-A23B-8E01BBFE0489}">
      <dgm:prSet/>
      <dgm:spPr/>
      <dgm:t>
        <a:bodyPr/>
        <a:lstStyle/>
        <a:p>
          <a:endParaRPr lang="en-GB"/>
        </a:p>
      </dgm:t>
    </dgm:pt>
    <dgm:pt modelId="{948C08CD-CF03-465C-85EB-DB77B7EB4E08}">
      <dgm:prSet phldrT="[Text]" phldr="0" custT="1"/>
      <dgm:spPr/>
      <dgm:t>
        <a:bodyPr anchor="ctr"/>
        <a:lstStyle/>
        <a:p>
          <a:r>
            <a:rPr lang="en-GB" sz="1600" dirty="0"/>
            <a:t>Environmental Impact Assessment (EIA)</a:t>
          </a:r>
        </a:p>
      </dgm:t>
    </dgm:pt>
    <dgm:pt modelId="{6DCF1256-DAE2-454A-9734-D2189D0A5F53}" type="parTrans" cxnId="{9320A080-63AA-4F4E-8207-1C50907AA594}">
      <dgm:prSet/>
      <dgm:spPr/>
      <dgm:t>
        <a:bodyPr/>
        <a:lstStyle/>
        <a:p>
          <a:endParaRPr lang="en-GB"/>
        </a:p>
      </dgm:t>
    </dgm:pt>
    <dgm:pt modelId="{00D5367A-08F8-4E73-BFDE-94BFB3406EE5}" type="sibTrans" cxnId="{9320A080-63AA-4F4E-8207-1C50907AA594}">
      <dgm:prSet/>
      <dgm:spPr/>
      <dgm:t>
        <a:bodyPr/>
        <a:lstStyle/>
        <a:p>
          <a:endParaRPr lang="en-GB"/>
        </a:p>
      </dgm:t>
    </dgm:pt>
    <dgm:pt modelId="{18F151F5-A044-454A-8C24-72BF782C62BE}">
      <dgm:prSet phldrT="[Text]" phldr="0" custT="1"/>
      <dgm:spPr/>
      <dgm:t>
        <a:bodyPr anchor="ctr"/>
        <a:lstStyle/>
        <a:p>
          <a:r>
            <a:rPr lang="en-GB" sz="1600" dirty="0"/>
            <a:t>Transportation study</a:t>
          </a:r>
        </a:p>
      </dgm:t>
    </dgm:pt>
    <dgm:pt modelId="{29FB9EC4-5E6D-4C41-953E-022DEC1FCD80}" type="parTrans" cxnId="{E3BDED9E-62C2-4341-B7AA-09FEF3B961BD}">
      <dgm:prSet/>
      <dgm:spPr/>
      <dgm:t>
        <a:bodyPr/>
        <a:lstStyle/>
        <a:p>
          <a:endParaRPr lang="en-GB"/>
        </a:p>
      </dgm:t>
    </dgm:pt>
    <dgm:pt modelId="{BBC55550-1F2E-4D34-95F7-EB19139D73E2}" type="sibTrans" cxnId="{E3BDED9E-62C2-4341-B7AA-09FEF3B961BD}">
      <dgm:prSet/>
      <dgm:spPr/>
      <dgm:t>
        <a:bodyPr/>
        <a:lstStyle/>
        <a:p>
          <a:endParaRPr lang="en-GB"/>
        </a:p>
      </dgm:t>
    </dgm:pt>
    <dgm:pt modelId="{3C0A7CA2-49FC-4C8E-B6DB-0F2C52744991}">
      <dgm:prSet phldrT="[Text]" phldr="0" custT="1"/>
      <dgm:spPr/>
      <dgm:t>
        <a:bodyPr anchor="ctr"/>
        <a:lstStyle/>
        <a:p>
          <a:r>
            <a:rPr lang="en-GB" sz="1600" dirty="0"/>
            <a:t>Grid connection plan</a:t>
          </a:r>
        </a:p>
      </dgm:t>
    </dgm:pt>
    <dgm:pt modelId="{8415476E-D27A-4D79-95AC-C8F7FB194E69}" type="parTrans" cxnId="{46D66DBB-6B1E-4509-BF93-7A795FF48B5C}">
      <dgm:prSet/>
      <dgm:spPr/>
      <dgm:t>
        <a:bodyPr/>
        <a:lstStyle/>
        <a:p>
          <a:endParaRPr lang="en-GB"/>
        </a:p>
      </dgm:t>
    </dgm:pt>
    <dgm:pt modelId="{2FF0EE37-3020-4DCE-BFB6-C6E82FA89D97}" type="sibTrans" cxnId="{46D66DBB-6B1E-4509-BF93-7A795FF48B5C}">
      <dgm:prSet/>
      <dgm:spPr/>
      <dgm:t>
        <a:bodyPr/>
        <a:lstStyle/>
        <a:p>
          <a:endParaRPr lang="en-GB"/>
        </a:p>
      </dgm:t>
    </dgm:pt>
    <dgm:pt modelId="{BF0FF297-96F1-40D8-9AAB-5346C561C3D0}">
      <dgm:prSet phldrT="[Text]" phldr="0" custT="1"/>
      <dgm:spPr/>
      <dgm:t>
        <a:bodyPr anchor="ctr"/>
        <a:lstStyle/>
        <a:p>
          <a:r>
            <a:rPr lang="en-GB" sz="1600" dirty="0"/>
            <a:t>(Land leasing)</a:t>
          </a:r>
        </a:p>
      </dgm:t>
    </dgm:pt>
    <dgm:pt modelId="{A163226A-54A2-4244-911C-4936CD3A9575}" type="parTrans" cxnId="{DF3CEE5F-CE27-40BA-8FBD-3042267D46E3}">
      <dgm:prSet/>
      <dgm:spPr/>
      <dgm:t>
        <a:bodyPr/>
        <a:lstStyle/>
        <a:p>
          <a:endParaRPr lang="en-GB"/>
        </a:p>
      </dgm:t>
    </dgm:pt>
    <dgm:pt modelId="{049CA9B8-AB9F-4B12-8326-F6AD76E18138}" type="sibTrans" cxnId="{DF3CEE5F-CE27-40BA-8FBD-3042267D46E3}">
      <dgm:prSet/>
      <dgm:spPr/>
      <dgm:t>
        <a:bodyPr/>
        <a:lstStyle/>
        <a:p>
          <a:endParaRPr lang="en-GB"/>
        </a:p>
      </dgm:t>
    </dgm:pt>
    <dgm:pt modelId="{AD37A8B3-8148-49A8-BC73-21709811101A}">
      <dgm:prSet phldrT="[Text]" phldr="0" custT="1"/>
      <dgm:spPr/>
      <dgm:t>
        <a:bodyPr anchor="ctr"/>
        <a:lstStyle/>
        <a:p>
          <a:r>
            <a:rPr lang="en-GB" sz="1600" dirty="0"/>
            <a:t>(Conflict of Interests)</a:t>
          </a:r>
        </a:p>
      </dgm:t>
    </dgm:pt>
    <dgm:pt modelId="{6A98295A-17E8-42A7-8EEB-C56EF1DF12E2}" type="parTrans" cxnId="{72F18E71-A766-4558-B53E-2407B62D7D69}">
      <dgm:prSet/>
      <dgm:spPr/>
      <dgm:t>
        <a:bodyPr/>
        <a:lstStyle/>
        <a:p>
          <a:endParaRPr lang="en-GB"/>
        </a:p>
      </dgm:t>
    </dgm:pt>
    <dgm:pt modelId="{5191F775-7107-4BE2-946D-ADAC902EF86E}" type="sibTrans" cxnId="{72F18E71-A766-4558-B53E-2407B62D7D69}">
      <dgm:prSet/>
      <dgm:spPr/>
      <dgm:t>
        <a:bodyPr/>
        <a:lstStyle/>
        <a:p>
          <a:endParaRPr lang="en-GB"/>
        </a:p>
      </dgm:t>
    </dgm:pt>
    <dgm:pt modelId="{968F6D15-B99D-4144-92C8-84AFC61268C1}">
      <dgm:prSet phldrT="[Text]" phldr="0" custT="1"/>
      <dgm:spPr/>
      <dgm:t>
        <a:bodyPr anchor="ctr"/>
        <a:lstStyle/>
        <a:p>
          <a:r>
            <a:rPr lang="en-GB" sz="1600" dirty="0"/>
            <a:t>Layout Design</a:t>
          </a:r>
        </a:p>
      </dgm:t>
    </dgm:pt>
    <dgm:pt modelId="{E0594F4E-176E-46C1-92FA-DFF67EAC19E4}" type="parTrans" cxnId="{41AE23D3-4823-4974-A033-1D8034B93BD4}">
      <dgm:prSet/>
      <dgm:spPr/>
      <dgm:t>
        <a:bodyPr/>
        <a:lstStyle/>
        <a:p>
          <a:endParaRPr lang="en-GB"/>
        </a:p>
      </dgm:t>
    </dgm:pt>
    <dgm:pt modelId="{022EEE44-9FD8-4A86-A66C-5D1075C72F3E}" type="sibTrans" cxnId="{41AE23D3-4823-4974-A033-1D8034B93BD4}">
      <dgm:prSet/>
      <dgm:spPr/>
      <dgm:t>
        <a:bodyPr/>
        <a:lstStyle/>
        <a:p>
          <a:endParaRPr lang="en-GB"/>
        </a:p>
      </dgm:t>
    </dgm:pt>
    <dgm:pt modelId="{F12BC4B3-D16F-48E6-BF77-ECBCF4BD6697}">
      <dgm:prSet phldrT="[Text]" phldr="0" custT="1"/>
      <dgm:spPr/>
      <dgm:t>
        <a:bodyPr anchor="ctr"/>
        <a:lstStyle/>
        <a:p>
          <a:r>
            <a:rPr lang="en-GB" sz="1600" dirty="0"/>
            <a:t>Compliance Optimization</a:t>
          </a:r>
        </a:p>
      </dgm:t>
    </dgm:pt>
    <dgm:pt modelId="{BE18816C-A19F-4480-83DB-F68BB51D2A39}" type="parTrans" cxnId="{FD820390-3BF7-4F48-A8FD-4F133CE990CE}">
      <dgm:prSet/>
      <dgm:spPr/>
      <dgm:t>
        <a:bodyPr/>
        <a:lstStyle/>
        <a:p>
          <a:endParaRPr lang="en-GB"/>
        </a:p>
      </dgm:t>
    </dgm:pt>
    <dgm:pt modelId="{C2819AE3-C774-4B83-8FB8-D539EF282FE8}" type="sibTrans" cxnId="{FD820390-3BF7-4F48-A8FD-4F133CE990CE}">
      <dgm:prSet/>
      <dgm:spPr/>
      <dgm:t>
        <a:bodyPr/>
        <a:lstStyle/>
        <a:p>
          <a:endParaRPr lang="en-GB"/>
        </a:p>
      </dgm:t>
    </dgm:pt>
    <dgm:pt modelId="{FF19B490-0BC2-4863-96A1-A2948692688B}">
      <dgm:prSet phldrT="[Text]" phldr="0" custT="1"/>
      <dgm:spPr/>
      <dgm:t>
        <a:bodyPr anchor="ctr"/>
        <a:lstStyle/>
        <a:p>
          <a:r>
            <a:rPr lang="en-GB" sz="1600" dirty="0"/>
            <a:t>Final Calculation</a:t>
          </a:r>
        </a:p>
      </dgm:t>
    </dgm:pt>
    <dgm:pt modelId="{13B7A3D0-54B9-43BB-BF31-72D9A544E630}" type="parTrans" cxnId="{3B44732B-AB12-481A-831E-F755F49D2E91}">
      <dgm:prSet/>
      <dgm:spPr/>
      <dgm:t>
        <a:bodyPr/>
        <a:lstStyle/>
        <a:p>
          <a:endParaRPr lang="en-GB"/>
        </a:p>
      </dgm:t>
    </dgm:pt>
    <dgm:pt modelId="{D92729C8-6371-426D-A513-7A9B48F4FD56}" type="sibTrans" cxnId="{3B44732B-AB12-481A-831E-F755F49D2E91}">
      <dgm:prSet/>
      <dgm:spPr/>
      <dgm:t>
        <a:bodyPr/>
        <a:lstStyle/>
        <a:p>
          <a:endParaRPr lang="en-GB"/>
        </a:p>
      </dgm:t>
    </dgm:pt>
    <dgm:pt modelId="{E8B202B1-C38D-4211-92AF-55BA47227375}">
      <dgm:prSet phldrT="[Text]" phldr="0" custT="1"/>
      <dgm:spPr/>
      <dgm:t>
        <a:bodyPr anchor="ctr"/>
        <a:lstStyle/>
        <a:p>
          <a:r>
            <a:rPr lang="en-GB" sz="1600" dirty="0"/>
            <a:t>Collecting all the input parameters (component costs)</a:t>
          </a:r>
        </a:p>
      </dgm:t>
    </dgm:pt>
    <dgm:pt modelId="{38356376-C122-4AD1-9EE1-9BE0302964D6}" type="parTrans" cxnId="{82188CA8-5463-479B-B933-896F90E19686}">
      <dgm:prSet/>
      <dgm:spPr/>
      <dgm:t>
        <a:bodyPr/>
        <a:lstStyle/>
        <a:p>
          <a:endParaRPr lang="en-GB"/>
        </a:p>
      </dgm:t>
    </dgm:pt>
    <dgm:pt modelId="{34CDBCA4-1DE5-4A61-9E61-4EFC246221F5}" type="sibTrans" cxnId="{82188CA8-5463-479B-B933-896F90E19686}">
      <dgm:prSet/>
      <dgm:spPr/>
      <dgm:t>
        <a:bodyPr/>
        <a:lstStyle/>
        <a:p>
          <a:endParaRPr lang="en-GB"/>
        </a:p>
      </dgm:t>
    </dgm:pt>
    <dgm:pt modelId="{7154B09B-B788-446C-AD74-C87D0F364CA7}">
      <dgm:prSet phldrT="[Text]" phldr="0" custT="1"/>
      <dgm:spPr/>
      <dgm:t>
        <a:bodyPr anchor="ctr"/>
        <a:lstStyle/>
        <a:p>
          <a:r>
            <a:rPr lang="en-GB" sz="1600" dirty="0"/>
            <a:t>Including the AEP</a:t>
          </a:r>
        </a:p>
      </dgm:t>
    </dgm:pt>
    <dgm:pt modelId="{54D6B41A-3A99-43CB-B40F-55783D9E153C}" type="parTrans" cxnId="{4291AD76-5294-49C5-9E9E-3DD5CC8E48D5}">
      <dgm:prSet/>
      <dgm:spPr/>
      <dgm:t>
        <a:bodyPr/>
        <a:lstStyle/>
        <a:p>
          <a:endParaRPr lang="en-GB"/>
        </a:p>
      </dgm:t>
    </dgm:pt>
    <dgm:pt modelId="{8F4024FE-8911-44E5-B02F-CA9EEFDC828A}" type="sibTrans" cxnId="{4291AD76-5294-49C5-9E9E-3DD5CC8E48D5}">
      <dgm:prSet/>
      <dgm:spPr/>
      <dgm:t>
        <a:bodyPr/>
        <a:lstStyle/>
        <a:p>
          <a:endParaRPr lang="en-GB"/>
        </a:p>
      </dgm:t>
    </dgm:pt>
    <dgm:pt modelId="{6FC39BF0-CF66-42A9-B1A8-0A4A86FB3BE7}">
      <dgm:prSet phldrT="[Text]" phldr="0" custT="1"/>
      <dgm:spPr/>
      <dgm:t>
        <a:bodyPr anchor="ctr"/>
        <a:lstStyle/>
        <a:p>
          <a:r>
            <a:rPr lang="en-GB" sz="1600" dirty="0"/>
            <a:t>Calculating the LCOE</a:t>
          </a:r>
        </a:p>
      </dgm:t>
    </dgm:pt>
    <dgm:pt modelId="{8304361A-92E0-4162-92B1-11D4A007347C}" type="parTrans" cxnId="{E5AAD39E-2A01-42B0-8BFD-CC0C7A79E5E7}">
      <dgm:prSet/>
      <dgm:spPr/>
      <dgm:t>
        <a:bodyPr/>
        <a:lstStyle/>
        <a:p>
          <a:endParaRPr lang="en-GB"/>
        </a:p>
      </dgm:t>
    </dgm:pt>
    <dgm:pt modelId="{49FAD52B-B5EF-40EA-9AB3-E84DA8DBA2DB}" type="sibTrans" cxnId="{E5AAD39E-2A01-42B0-8BFD-CC0C7A79E5E7}">
      <dgm:prSet/>
      <dgm:spPr/>
      <dgm:t>
        <a:bodyPr/>
        <a:lstStyle/>
        <a:p>
          <a:endParaRPr lang="en-GB"/>
        </a:p>
      </dgm:t>
    </dgm:pt>
    <dgm:pt modelId="{D67CE8B2-92B1-4C02-8B44-B334CCC9D80C}">
      <dgm:prSet phldrT="[Text]" phldr="0" custT="1"/>
      <dgm:spPr/>
      <dgm:t>
        <a:bodyPr anchor="ctr"/>
        <a:lstStyle/>
        <a:p>
          <a:endParaRPr lang="en-GB" sz="1600" dirty="0"/>
        </a:p>
      </dgm:t>
    </dgm:pt>
    <dgm:pt modelId="{082B479B-B08B-43E0-AA44-E8A76D69EF5E}" type="parTrans" cxnId="{79804D12-0C9B-426A-ACB5-D314B02E5F5F}">
      <dgm:prSet/>
      <dgm:spPr/>
      <dgm:t>
        <a:bodyPr/>
        <a:lstStyle/>
        <a:p>
          <a:endParaRPr lang="en-GB"/>
        </a:p>
      </dgm:t>
    </dgm:pt>
    <dgm:pt modelId="{8DB3AD7F-6843-4737-82CD-48A6D5E31856}" type="sibTrans" cxnId="{79804D12-0C9B-426A-ACB5-D314B02E5F5F}">
      <dgm:prSet/>
      <dgm:spPr/>
      <dgm:t>
        <a:bodyPr/>
        <a:lstStyle/>
        <a:p>
          <a:endParaRPr lang="en-GB"/>
        </a:p>
      </dgm:t>
    </dgm:pt>
    <dgm:pt modelId="{794F6D7F-2884-43C6-9E73-35ED67AE3CC6}">
      <dgm:prSet phldrT="[Text]" phldr="0" custT="1"/>
      <dgm:spPr/>
      <dgm:t>
        <a:bodyPr anchor="ctr"/>
        <a:lstStyle/>
        <a:p>
          <a:endParaRPr lang="en-GB" sz="1600" dirty="0"/>
        </a:p>
      </dgm:t>
    </dgm:pt>
    <dgm:pt modelId="{63E1380B-8965-4107-A2CA-10AD18A9D3F7}" type="parTrans" cxnId="{13136121-5BA5-45E9-958D-9E6314C7DAD7}">
      <dgm:prSet/>
      <dgm:spPr/>
      <dgm:t>
        <a:bodyPr/>
        <a:lstStyle/>
        <a:p>
          <a:endParaRPr lang="en-GB"/>
        </a:p>
      </dgm:t>
    </dgm:pt>
    <dgm:pt modelId="{A5A18734-6485-4E94-995D-1D0A44284EBD}" type="sibTrans" cxnId="{13136121-5BA5-45E9-958D-9E6314C7DAD7}">
      <dgm:prSet/>
      <dgm:spPr/>
      <dgm:t>
        <a:bodyPr/>
        <a:lstStyle/>
        <a:p>
          <a:endParaRPr lang="en-GB"/>
        </a:p>
      </dgm:t>
    </dgm:pt>
    <dgm:pt modelId="{B6107DE4-CFFA-449C-8000-E1079E26E237}">
      <dgm:prSet phldrT="[Text]" phldr="0" custT="1"/>
      <dgm:spPr/>
      <dgm:t>
        <a:bodyPr anchor="ctr"/>
        <a:lstStyle/>
        <a:p>
          <a:endParaRPr lang="en-GB" sz="1600" dirty="0"/>
        </a:p>
      </dgm:t>
    </dgm:pt>
    <dgm:pt modelId="{3C737747-9EE1-4963-8330-12F7CBF8F0E4}" type="parTrans" cxnId="{A8C4C449-D3FF-47AE-9E70-C100A0E17CA9}">
      <dgm:prSet/>
      <dgm:spPr/>
      <dgm:t>
        <a:bodyPr/>
        <a:lstStyle/>
        <a:p>
          <a:endParaRPr lang="en-GB"/>
        </a:p>
      </dgm:t>
    </dgm:pt>
    <dgm:pt modelId="{2E441F89-B0FC-440B-88CE-CAEA5DF6ED0C}" type="sibTrans" cxnId="{A8C4C449-D3FF-47AE-9E70-C100A0E17CA9}">
      <dgm:prSet/>
      <dgm:spPr/>
      <dgm:t>
        <a:bodyPr/>
        <a:lstStyle/>
        <a:p>
          <a:endParaRPr lang="en-GB"/>
        </a:p>
      </dgm:t>
    </dgm:pt>
    <dgm:pt modelId="{8FC56C3B-3B0B-42A1-81C5-B59F9FFE717D}">
      <dgm:prSet phldrT="[Text]" phldr="0" custT="1"/>
      <dgm:spPr/>
      <dgm:t>
        <a:bodyPr anchor="ctr"/>
        <a:lstStyle/>
        <a:p>
          <a:endParaRPr lang="en-GB" sz="1600" dirty="0"/>
        </a:p>
      </dgm:t>
    </dgm:pt>
    <dgm:pt modelId="{250E8D5F-5B36-444C-ABDE-1B503CA40B8A}" type="parTrans" cxnId="{B1006039-1B23-42B5-8D05-658F23AEDD1C}">
      <dgm:prSet/>
      <dgm:spPr/>
      <dgm:t>
        <a:bodyPr/>
        <a:lstStyle/>
        <a:p>
          <a:endParaRPr lang="en-GB"/>
        </a:p>
      </dgm:t>
    </dgm:pt>
    <dgm:pt modelId="{6A0D5DB8-2AAC-40E1-BDC6-D2CFADF09D6C}" type="sibTrans" cxnId="{B1006039-1B23-42B5-8D05-658F23AEDD1C}">
      <dgm:prSet/>
      <dgm:spPr/>
      <dgm:t>
        <a:bodyPr/>
        <a:lstStyle/>
        <a:p>
          <a:endParaRPr lang="en-GB"/>
        </a:p>
      </dgm:t>
    </dgm:pt>
    <dgm:pt modelId="{2AD337DE-6B61-43ED-9BF2-019F5B9D6F85}">
      <dgm:prSet phldrT="[Text]" phldr="0" custT="1"/>
      <dgm:spPr/>
      <dgm:t>
        <a:bodyPr anchor="ctr"/>
        <a:lstStyle/>
        <a:p>
          <a:endParaRPr lang="en-GB" sz="1600" dirty="0"/>
        </a:p>
      </dgm:t>
    </dgm:pt>
    <dgm:pt modelId="{A31745CC-9BC8-4C63-9222-5E21309D5522}" type="parTrans" cxnId="{0C5215C2-B81F-4728-9329-760394B537A2}">
      <dgm:prSet/>
      <dgm:spPr/>
      <dgm:t>
        <a:bodyPr/>
        <a:lstStyle/>
        <a:p>
          <a:endParaRPr lang="en-GB"/>
        </a:p>
      </dgm:t>
    </dgm:pt>
    <dgm:pt modelId="{371199CD-2C2F-4027-96A1-95ABF5126EB9}" type="sibTrans" cxnId="{0C5215C2-B81F-4728-9329-760394B537A2}">
      <dgm:prSet/>
      <dgm:spPr/>
      <dgm:t>
        <a:bodyPr/>
        <a:lstStyle/>
        <a:p>
          <a:endParaRPr lang="en-GB"/>
        </a:p>
      </dgm:t>
    </dgm:pt>
    <dgm:pt modelId="{54A6CEB1-514A-4392-ABB3-711524719D27}">
      <dgm:prSet phldrT="[Text]" phldr="0" custT="1"/>
      <dgm:spPr/>
      <dgm:t>
        <a:bodyPr anchor="ctr"/>
        <a:lstStyle/>
        <a:p>
          <a:endParaRPr lang="en-GB" sz="1600" dirty="0"/>
        </a:p>
      </dgm:t>
    </dgm:pt>
    <dgm:pt modelId="{3355441F-F0BE-4E39-B2AC-6F8788D9A543}" type="parTrans" cxnId="{58CB3168-A9FC-4E7A-A3C3-54D9236554D3}">
      <dgm:prSet/>
      <dgm:spPr/>
      <dgm:t>
        <a:bodyPr/>
        <a:lstStyle/>
        <a:p>
          <a:endParaRPr lang="en-GB"/>
        </a:p>
      </dgm:t>
    </dgm:pt>
    <dgm:pt modelId="{01F402F7-343E-40E3-8055-9318027C0C54}" type="sibTrans" cxnId="{58CB3168-A9FC-4E7A-A3C3-54D9236554D3}">
      <dgm:prSet/>
      <dgm:spPr/>
      <dgm:t>
        <a:bodyPr/>
        <a:lstStyle/>
        <a:p>
          <a:endParaRPr lang="en-GB"/>
        </a:p>
      </dgm:t>
    </dgm:pt>
    <dgm:pt modelId="{D85C55AB-FDE8-4BD4-8294-86303C9E59DF}">
      <dgm:prSet phldrT="[Text]" phldr="0" custT="1"/>
      <dgm:spPr/>
      <dgm:t>
        <a:bodyPr anchor="ctr"/>
        <a:lstStyle/>
        <a:p>
          <a:endParaRPr lang="en-GB" sz="1600" dirty="0"/>
        </a:p>
      </dgm:t>
    </dgm:pt>
    <dgm:pt modelId="{20C37672-E026-428F-8B63-6FF16A55AE1C}" type="parTrans" cxnId="{DC31CF67-58C1-4657-9C7B-7C60053B9465}">
      <dgm:prSet/>
      <dgm:spPr/>
      <dgm:t>
        <a:bodyPr/>
        <a:lstStyle/>
        <a:p>
          <a:endParaRPr lang="en-GB"/>
        </a:p>
      </dgm:t>
    </dgm:pt>
    <dgm:pt modelId="{9ED0AB65-8600-4181-8F33-9F77C3ABED62}" type="sibTrans" cxnId="{DC31CF67-58C1-4657-9C7B-7C60053B9465}">
      <dgm:prSet/>
      <dgm:spPr/>
      <dgm:t>
        <a:bodyPr/>
        <a:lstStyle/>
        <a:p>
          <a:endParaRPr lang="en-GB"/>
        </a:p>
      </dgm:t>
    </dgm:pt>
    <dgm:pt modelId="{9635F91D-5D00-4D15-A0A5-61BF8AC10584}">
      <dgm:prSet phldrT="[Text]" phldr="0" custT="1"/>
      <dgm:spPr/>
      <dgm:t>
        <a:bodyPr anchor="ctr"/>
        <a:lstStyle/>
        <a:p>
          <a:endParaRPr lang="en-GB" sz="1600" dirty="0"/>
        </a:p>
      </dgm:t>
    </dgm:pt>
    <dgm:pt modelId="{B5DFA2BC-3922-4E8A-B308-094FA4E2F65F}" type="parTrans" cxnId="{42CA8490-3A8A-4623-8CFA-5BAB26D8B9E2}">
      <dgm:prSet/>
      <dgm:spPr/>
      <dgm:t>
        <a:bodyPr/>
        <a:lstStyle/>
        <a:p>
          <a:endParaRPr lang="en-GB"/>
        </a:p>
      </dgm:t>
    </dgm:pt>
    <dgm:pt modelId="{11FE45D6-C89E-44BF-ACA0-B41FEEB8F47A}" type="sibTrans" cxnId="{42CA8490-3A8A-4623-8CFA-5BAB26D8B9E2}">
      <dgm:prSet/>
      <dgm:spPr/>
      <dgm:t>
        <a:bodyPr/>
        <a:lstStyle/>
        <a:p>
          <a:endParaRPr lang="en-GB"/>
        </a:p>
      </dgm:t>
    </dgm:pt>
    <dgm:pt modelId="{135940EB-F831-4EFF-B0B1-83CEA7ACFB61}">
      <dgm:prSet phldrT="[Text]" phldr="0" custT="1"/>
      <dgm:spPr/>
      <dgm:t>
        <a:bodyPr anchor="ctr"/>
        <a:lstStyle/>
        <a:p>
          <a:endParaRPr lang="en-GB" sz="1600" dirty="0"/>
        </a:p>
      </dgm:t>
    </dgm:pt>
    <dgm:pt modelId="{DD1B83EC-63FE-45C9-81B0-D61313C3843C}" type="parTrans" cxnId="{03817BE4-00FC-4141-93CF-D46D4052CCB7}">
      <dgm:prSet/>
      <dgm:spPr/>
      <dgm:t>
        <a:bodyPr/>
        <a:lstStyle/>
        <a:p>
          <a:endParaRPr lang="en-GB"/>
        </a:p>
      </dgm:t>
    </dgm:pt>
    <dgm:pt modelId="{7FF3FDCE-B2F8-41F4-8935-E9BFCA1FDFCF}" type="sibTrans" cxnId="{03817BE4-00FC-4141-93CF-D46D4052CCB7}">
      <dgm:prSet/>
      <dgm:spPr/>
      <dgm:t>
        <a:bodyPr/>
        <a:lstStyle/>
        <a:p>
          <a:endParaRPr lang="en-GB"/>
        </a:p>
      </dgm:t>
    </dgm:pt>
    <dgm:pt modelId="{3987116E-682A-4E0F-AC26-B6F4EA589D63}">
      <dgm:prSet phldrT="[Text]" phldr="0" custT="1"/>
      <dgm:spPr/>
      <dgm:t>
        <a:bodyPr anchor="ctr"/>
        <a:lstStyle/>
        <a:p>
          <a:endParaRPr lang="en-GB" sz="1600" dirty="0"/>
        </a:p>
      </dgm:t>
    </dgm:pt>
    <dgm:pt modelId="{DFAB8CF8-14B4-40B5-B6F7-A3438134FB8B}" type="parTrans" cxnId="{C8DEE64C-605A-4DA2-B892-5B895B136EF4}">
      <dgm:prSet/>
      <dgm:spPr/>
      <dgm:t>
        <a:bodyPr/>
        <a:lstStyle/>
        <a:p>
          <a:endParaRPr lang="en-GB"/>
        </a:p>
      </dgm:t>
    </dgm:pt>
    <dgm:pt modelId="{BAFC563F-66EF-4845-AD7C-B231AC9CC8BC}" type="sibTrans" cxnId="{C8DEE64C-605A-4DA2-B892-5B895B136EF4}">
      <dgm:prSet/>
      <dgm:spPr/>
      <dgm:t>
        <a:bodyPr/>
        <a:lstStyle/>
        <a:p>
          <a:endParaRPr lang="en-GB"/>
        </a:p>
      </dgm:t>
    </dgm:pt>
    <dgm:pt modelId="{BE035C77-9365-4153-BA65-C033C5C0A3C1}">
      <dgm:prSet phldrT="[Text]" phldr="0" custT="1"/>
      <dgm:spPr/>
      <dgm:t>
        <a:bodyPr anchor="ctr"/>
        <a:lstStyle/>
        <a:p>
          <a:endParaRPr lang="en-GB" sz="1600" dirty="0"/>
        </a:p>
      </dgm:t>
    </dgm:pt>
    <dgm:pt modelId="{715DABCE-CCBC-42A6-8EA5-DFF7017AABB7}" type="parTrans" cxnId="{C3F700B9-9619-4D74-8CD5-61D29A9E569F}">
      <dgm:prSet/>
      <dgm:spPr/>
      <dgm:t>
        <a:bodyPr/>
        <a:lstStyle/>
        <a:p>
          <a:endParaRPr lang="en-GB"/>
        </a:p>
      </dgm:t>
    </dgm:pt>
    <dgm:pt modelId="{E9A12D80-91A3-4265-9378-E830E625A3B2}" type="sibTrans" cxnId="{C3F700B9-9619-4D74-8CD5-61D29A9E569F}">
      <dgm:prSet/>
      <dgm:spPr/>
      <dgm:t>
        <a:bodyPr/>
        <a:lstStyle/>
        <a:p>
          <a:endParaRPr lang="en-GB"/>
        </a:p>
      </dgm:t>
    </dgm:pt>
    <dgm:pt modelId="{42FFBE48-4B64-4E7C-B171-3118EB559932}">
      <dgm:prSet phldrT="[Text]" phldr="0" custT="1"/>
      <dgm:spPr/>
      <dgm:t>
        <a:bodyPr anchor="ctr"/>
        <a:lstStyle/>
        <a:p>
          <a:endParaRPr lang="en-GB" sz="1600" dirty="0"/>
        </a:p>
      </dgm:t>
    </dgm:pt>
    <dgm:pt modelId="{2FDE4CB4-406F-4EC3-9B39-D3967D0460F0}" type="parTrans" cxnId="{75F2A506-68A1-49DE-984E-A2729D5C875B}">
      <dgm:prSet/>
      <dgm:spPr/>
      <dgm:t>
        <a:bodyPr/>
        <a:lstStyle/>
        <a:p>
          <a:endParaRPr lang="en-GB"/>
        </a:p>
      </dgm:t>
    </dgm:pt>
    <dgm:pt modelId="{F79B1D4C-953D-43FE-9A26-4E58AD39AF1B}" type="sibTrans" cxnId="{75F2A506-68A1-49DE-984E-A2729D5C875B}">
      <dgm:prSet/>
      <dgm:spPr/>
      <dgm:t>
        <a:bodyPr/>
        <a:lstStyle/>
        <a:p>
          <a:endParaRPr lang="en-GB"/>
        </a:p>
      </dgm:t>
    </dgm:pt>
    <dgm:pt modelId="{036E1C61-CB07-4DE3-9927-4B3217C59FA1}">
      <dgm:prSet phldrT="[Text]" phldr="0" custT="1"/>
      <dgm:spPr/>
      <dgm:t>
        <a:bodyPr anchor="ctr"/>
        <a:lstStyle/>
        <a:p>
          <a:endParaRPr lang="en-GB" sz="1600" dirty="0"/>
        </a:p>
      </dgm:t>
    </dgm:pt>
    <dgm:pt modelId="{87DA4DBE-EC13-4B04-98CA-AEA71F1BE0FE}" type="parTrans" cxnId="{7E5854A6-3741-46F1-95E8-809355FE1940}">
      <dgm:prSet/>
      <dgm:spPr/>
      <dgm:t>
        <a:bodyPr/>
        <a:lstStyle/>
        <a:p>
          <a:endParaRPr lang="en-GB"/>
        </a:p>
      </dgm:t>
    </dgm:pt>
    <dgm:pt modelId="{7151A1D7-2341-42C5-9D19-2CDB8FC6A889}" type="sibTrans" cxnId="{7E5854A6-3741-46F1-95E8-809355FE1940}">
      <dgm:prSet/>
      <dgm:spPr/>
      <dgm:t>
        <a:bodyPr/>
        <a:lstStyle/>
        <a:p>
          <a:endParaRPr lang="en-GB"/>
        </a:p>
      </dgm:t>
    </dgm:pt>
    <dgm:pt modelId="{78707A75-50C6-40F9-8AB8-062062189A39}" type="pres">
      <dgm:prSet presAssocID="{970A9237-2524-46E1-B236-BA504FC6DADA}" presName="Name0" presStyleCnt="0">
        <dgm:presLayoutVars>
          <dgm:dir/>
          <dgm:animLvl val="lvl"/>
          <dgm:resizeHandles val="exact"/>
        </dgm:presLayoutVars>
      </dgm:prSet>
      <dgm:spPr/>
    </dgm:pt>
    <dgm:pt modelId="{5FCFD664-2EF1-4E01-94F6-E44C3A69721A}" type="pres">
      <dgm:prSet presAssocID="{33560946-F835-4AED-915C-669CA40B4793}" presName="composite" presStyleCnt="0"/>
      <dgm:spPr/>
    </dgm:pt>
    <dgm:pt modelId="{3AEE8DB4-10B0-4A36-8827-5E5DFBD0104E}" type="pres">
      <dgm:prSet presAssocID="{33560946-F835-4AED-915C-669CA40B4793}" presName="parTx" presStyleLbl="alignNode1" presStyleIdx="0" presStyleCnt="3" custScaleY="100000">
        <dgm:presLayoutVars>
          <dgm:chMax val="0"/>
          <dgm:chPref val="0"/>
          <dgm:bulletEnabled val="1"/>
        </dgm:presLayoutVars>
      </dgm:prSet>
      <dgm:spPr/>
    </dgm:pt>
    <dgm:pt modelId="{7C116313-50EA-4C8F-BFF8-D38128D8ECFE}" type="pres">
      <dgm:prSet presAssocID="{33560946-F835-4AED-915C-669CA40B4793}" presName="desTx" presStyleLbl="alignAccFollowNode1" presStyleIdx="0" presStyleCnt="3">
        <dgm:presLayoutVars>
          <dgm:bulletEnabled val="1"/>
        </dgm:presLayoutVars>
      </dgm:prSet>
      <dgm:spPr/>
    </dgm:pt>
    <dgm:pt modelId="{14D694A2-F4C0-40DB-8182-75FAD2199416}" type="pres">
      <dgm:prSet presAssocID="{E6213E84-A844-4645-ABF4-3F2373639CE4}" presName="space" presStyleCnt="0"/>
      <dgm:spPr/>
    </dgm:pt>
    <dgm:pt modelId="{30099BA3-8A2B-41B2-884F-EA75F78BEB7D}" type="pres">
      <dgm:prSet presAssocID="{E385099D-E775-4CD4-85D1-9758CF4EC82F}" presName="composite" presStyleCnt="0"/>
      <dgm:spPr/>
    </dgm:pt>
    <dgm:pt modelId="{84237FDB-D768-4815-9F1D-2A89EBD35CDE}" type="pres">
      <dgm:prSet presAssocID="{E385099D-E775-4CD4-85D1-9758CF4EC82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2017A7D-9A52-4154-93FF-2CD2E5D790F5}" type="pres">
      <dgm:prSet presAssocID="{E385099D-E775-4CD4-85D1-9758CF4EC82F}" presName="desTx" presStyleLbl="alignAccFollowNode1" presStyleIdx="1" presStyleCnt="3">
        <dgm:presLayoutVars>
          <dgm:bulletEnabled val="1"/>
        </dgm:presLayoutVars>
      </dgm:prSet>
      <dgm:spPr/>
    </dgm:pt>
    <dgm:pt modelId="{0F06F4BA-4F59-4FF5-B147-393C88251C52}" type="pres">
      <dgm:prSet presAssocID="{5C12E39E-BD27-4F12-AC23-7A775C4E5B21}" presName="space" presStyleCnt="0"/>
      <dgm:spPr/>
    </dgm:pt>
    <dgm:pt modelId="{97F12460-59FD-411B-876F-14F625747A9E}" type="pres">
      <dgm:prSet presAssocID="{23924346-9C79-49EB-8C4B-1A3D835ED024}" presName="composite" presStyleCnt="0"/>
      <dgm:spPr/>
    </dgm:pt>
    <dgm:pt modelId="{5D9744A6-8BF9-438F-BD47-CFA18B1E41F5}" type="pres">
      <dgm:prSet presAssocID="{23924346-9C79-49EB-8C4B-1A3D835ED02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56287A1-1148-4736-82D7-2CF4FF1009FD}" type="pres">
      <dgm:prSet presAssocID="{23924346-9C79-49EB-8C4B-1A3D835ED02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5F2A506-68A1-49DE-984E-A2729D5C875B}" srcId="{33560946-F835-4AED-915C-669CA40B4793}" destId="{42FFBE48-4B64-4E7C-B171-3118EB559932}" srcOrd="9" destOrd="0" parTransId="{2FDE4CB4-406F-4EC3-9B39-D3967D0460F0}" sibTransId="{F79B1D4C-953D-43FE-9A26-4E58AD39AF1B}"/>
    <dgm:cxn modelId="{37A0ED07-B0D7-429A-9C4E-3727639D5D3C}" type="presOf" srcId="{948C08CD-CF03-465C-85EB-DB77B7EB4E08}" destId="{7C116313-50EA-4C8F-BFF8-D38128D8ECFE}" srcOrd="0" destOrd="4" presId="urn:microsoft.com/office/officeart/2005/8/layout/hList1"/>
    <dgm:cxn modelId="{F8300808-F291-4094-993E-66E61F449271}" type="presOf" srcId="{794F6D7F-2884-43C6-9E73-35ED67AE3CC6}" destId="{E56287A1-1148-4736-82D7-2CF4FF1009FD}" srcOrd="0" destOrd="3" presId="urn:microsoft.com/office/officeart/2005/8/layout/hList1"/>
    <dgm:cxn modelId="{02C4D509-4489-4D57-8E73-A518FCAAD27C}" type="presOf" srcId="{BE035C77-9365-4153-BA65-C033C5C0A3C1}" destId="{7C116313-50EA-4C8F-BFF8-D38128D8ECFE}" srcOrd="0" destOrd="7" presId="urn:microsoft.com/office/officeart/2005/8/layout/hList1"/>
    <dgm:cxn modelId="{E93A860B-3C07-475C-962B-515CB29DE696}" type="presOf" srcId="{3C0A7CA2-49FC-4C8E-B6DB-0F2C52744991}" destId="{7C116313-50EA-4C8F-BFF8-D38128D8ECFE}" srcOrd="0" destOrd="8" presId="urn:microsoft.com/office/officeart/2005/8/layout/hList1"/>
    <dgm:cxn modelId="{E217FC0F-667C-4AF3-9157-6663B1AF722D}" type="presOf" srcId="{9635F91D-5D00-4D15-A0A5-61BF8AC10584}" destId="{7C116313-50EA-4C8F-BFF8-D38128D8ECFE}" srcOrd="0" destOrd="1" presId="urn:microsoft.com/office/officeart/2005/8/layout/hList1"/>
    <dgm:cxn modelId="{8163B210-A83B-48A2-9FD5-A1B92C50D1E7}" srcId="{970A9237-2524-46E1-B236-BA504FC6DADA}" destId="{23924346-9C79-49EB-8C4B-1A3D835ED024}" srcOrd="2" destOrd="0" parTransId="{95EB4345-BF51-4EAF-BFDE-828B32BD17B4}" sibTransId="{1EBC4509-E043-4D3F-BD38-D120647247DD}"/>
    <dgm:cxn modelId="{79804D12-0C9B-426A-ACB5-D314B02E5F5F}" srcId="{23924346-9C79-49EB-8C4B-1A3D835ED024}" destId="{D67CE8B2-92B1-4C02-8B44-B334CCC9D80C}" srcOrd="1" destOrd="0" parTransId="{082B479B-B08B-43E0-AA44-E8A76D69EF5E}" sibTransId="{8DB3AD7F-6843-4737-82CD-48A6D5E31856}"/>
    <dgm:cxn modelId="{C8935115-62A0-4C16-A182-4533865EA98C}" type="presOf" srcId="{E8D22CB7-DA7B-4646-844A-BB3ACF3D1664}" destId="{7C116313-50EA-4C8F-BFF8-D38128D8ECFE}" srcOrd="0" destOrd="0" presId="urn:microsoft.com/office/officeart/2005/8/layout/hList1"/>
    <dgm:cxn modelId="{13136121-5BA5-45E9-958D-9E6314C7DAD7}" srcId="{23924346-9C79-49EB-8C4B-1A3D835ED024}" destId="{794F6D7F-2884-43C6-9E73-35ED67AE3CC6}" srcOrd="3" destOrd="0" parTransId="{63E1380B-8965-4107-A2CA-10AD18A9D3F7}" sibTransId="{A5A18734-6485-4E94-995D-1D0A44284EBD}"/>
    <dgm:cxn modelId="{3B44732B-AB12-481A-831E-F755F49D2E91}" srcId="{E385099D-E775-4CD4-85D1-9758CF4EC82F}" destId="{FF19B490-0BC2-4863-96A1-A2948692688B}" srcOrd="8" destOrd="0" parTransId="{13B7A3D0-54B9-43BB-BF31-72D9A544E630}" sibTransId="{D92729C8-6371-426D-A513-7A9B48F4FD56}"/>
    <dgm:cxn modelId="{4C910532-CB19-42A2-B70A-3836F49069DF}" type="presOf" srcId="{2AD337DE-6B61-43ED-9BF2-019F5B9D6F85}" destId="{62017A7D-9A52-4154-93FF-2CD2E5D790F5}" srcOrd="0" destOrd="3" presId="urn:microsoft.com/office/officeart/2005/8/layout/hList1"/>
    <dgm:cxn modelId="{B1006039-1B23-42B5-8D05-658F23AEDD1C}" srcId="{E385099D-E775-4CD4-85D1-9758CF4EC82F}" destId="{8FC56C3B-3B0B-42A1-81C5-B59F9FFE717D}" srcOrd="1" destOrd="0" parTransId="{250E8D5F-5B36-444C-ABDE-1B503CA40B8A}" sibTransId="{6A0D5DB8-2AAC-40E1-BDC6-D2CFADF09D6C}"/>
    <dgm:cxn modelId="{0FD9F73E-B27A-4375-8A79-E49C60F534D0}" type="presOf" srcId="{F12BC4B3-D16F-48E6-BF77-ECBCF4BD6697}" destId="{62017A7D-9A52-4154-93FF-2CD2E5D790F5}" srcOrd="0" destOrd="6" presId="urn:microsoft.com/office/officeart/2005/8/layout/hList1"/>
    <dgm:cxn modelId="{249E9240-F589-4AFB-85F0-144B438B1F17}" type="presOf" srcId="{D85C55AB-FDE8-4BD4-8294-86303C9E59DF}" destId="{62017A7D-9A52-4154-93FF-2CD2E5D790F5}" srcOrd="0" destOrd="7" presId="urn:microsoft.com/office/officeart/2005/8/layout/hList1"/>
    <dgm:cxn modelId="{DF3CEE5F-CE27-40BA-8FBD-3042267D46E3}" srcId="{33560946-F835-4AED-915C-669CA40B4793}" destId="{BF0FF297-96F1-40D8-9AAB-5346C561C3D0}" srcOrd="10" destOrd="0" parTransId="{A163226A-54A2-4244-911C-4936CD3A9575}" sibTransId="{049CA9B8-AB9F-4B12-8326-F6AD76E18138}"/>
    <dgm:cxn modelId="{08230D61-4044-4771-88C2-0C5430EDFB88}" type="presOf" srcId="{3987116E-682A-4E0F-AC26-B6F4EA589D63}" destId="{7C116313-50EA-4C8F-BFF8-D38128D8ECFE}" srcOrd="0" destOrd="5" presId="urn:microsoft.com/office/officeart/2005/8/layout/hList1"/>
    <dgm:cxn modelId="{CBCA9862-F0E3-47DB-9236-045B9A881834}" type="presOf" srcId="{FF19B490-0BC2-4863-96A1-A2948692688B}" destId="{62017A7D-9A52-4154-93FF-2CD2E5D790F5}" srcOrd="0" destOrd="8" presId="urn:microsoft.com/office/officeart/2005/8/layout/hList1"/>
    <dgm:cxn modelId="{08A81C67-4748-4041-8F03-98974C34F3E2}" type="presOf" srcId="{33560946-F835-4AED-915C-669CA40B4793}" destId="{3AEE8DB4-10B0-4A36-8827-5E5DFBD0104E}" srcOrd="0" destOrd="0" presId="urn:microsoft.com/office/officeart/2005/8/layout/hList1"/>
    <dgm:cxn modelId="{DC31CF67-58C1-4657-9C7B-7C60053B9465}" srcId="{E385099D-E775-4CD4-85D1-9758CF4EC82F}" destId="{D85C55AB-FDE8-4BD4-8294-86303C9E59DF}" srcOrd="7" destOrd="0" parTransId="{20C37672-E026-428F-8B63-6FF16A55AE1C}" sibTransId="{9ED0AB65-8600-4181-8F33-9F77C3ABED62}"/>
    <dgm:cxn modelId="{58CB3168-A9FC-4E7A-A3C3-54D9236554D3}" srcId="{E385099D-E775-4CD4-85D1-9758CF4EC82F}" destId="{54A6CEB1-514A-4392-ABB3-711524719D27}" srcOrd="5" destOrd="0" parTransId="{3355441F-F0BE-4E39-B2AC-6F8788D9A543}" sibTransId="{01F402F7-343E-40E3-8055-9318027C0C54}"/>
    <dgm:cxn modelId="{0AB65B48-C4F3-41C0-BF4D-DE481DD5D0F0}" srcId="{E385099D-E775-4CD4-85D1-9758CF4EC82F}" destId="{F1686036-37D8-4D06-928F-37C9AB8D121D}" srcOrd="2" destOrd="0" parTransId="{D8904724-7C5D-426D-A9F7-545621ED7967}" sibTransId="{1D3A15AC-8FFC-472A-BBCD-F1704C5F4467}"/>
    <dgm:cxn modelId="{411FB268-3390-4E9D-9EC9-CF8347EF8263}" type="presOf" srcId="{F1686036-37D8-4D06-928F-37C9AB8D121D}" destId="{62017A7D-9A52-4154-93FF-2CD2E5D790F5}" srcOrd="0" destOrd="2" presId="urn:microsoft.com/office/officeart/2005/8/layout/hList1"/>
    <dgm:cxn modelId="{545D2269-1BE5-43B4-B459-B4759F8EE8C4}" type="presOf" srcId="{42FFBE48-4B64-4E7C-B171-3118EB559932}" destId="{7C116313-50EA-4C8F-BFF8-D38128D8ECFE}" srcOrd="0" destOrd="9" presId="urn:microsoft.com/office/officeart/2005/8/layout/hList1"/>
    <dgm:cxn modelId="{A8C4C449-D3FF-47AE-9E70-C100A0E17CA9}" srcId="{23924346-9C79-49EB-8C4B-1A3D835ED024}" destId="{B6107DE4-CFFA-449C-8000-E1079E26E237}" srcOrd="5" destOrd="0" parTransId="{3C737747-9EE1-4963-8330-12F7CBF8F0E4}" sibTransId="{2E441F89-B0FC-440B-88CE-CAEA5DF6ED0C}"/>
    <dgm:cxn modelId="{C8DEE64C-605A-4DA2-B892-5B895B136EF4}" srcId="{33560946-F835-4AED-915C-669CA40B4793}" destId="{3987116E-682A-4E0F-AC26-B6F4EA589D63}" srcOrd="5" destOrd="0" parTransId="{DFAB8CF8-14B4-40B5-B6F7-A3438134FB8B}" sibTransId="{BAFC563F-66EF-4845-AD7C-B231AC9CC8BC}"/>
    <dgm:cxn modelId="{955A6A4D-71C9-4707-9ACC-465F87A43DAF}" type="presOf" srcId="{3F29127A-12B0-46DB-A95C-29C8DCBC6370}" destId="{62017A7D-9A52-4154-93FF-2CD2E5D790F5}" srcOrd="0" destOrd="0" presId="urn:microsoft.com/office/officeart/2005/8/layout/hList1"/>
    <dgm:cxn modelId="{DD708E50-E27F-4E9D-843B-12BCA76A2C7B}" type="presOf" srcId="{E8B202B1-C38D-4211-92AF-55BA47227375}" destId="{E56287A1-1148-4736-82D7-2CF4FF1009FD}" srcOrd="0" destOrd="2" presId="urn:microsoft.com/office/officeart/2005/8/layout/hList1"/>
    <dgm:cxn modelId="{E8EF4F51-E3A1-4662-AC0A-3CDC7CB57FBF}" type="presOf" srcId="{54A6CEB1-514A-4392-ABB3-711524719D27}" destId="{62017A7D-9A52-4154-93FF-2CD2E5D790F5}" srcOrd="0" destOrd="5" presId="urn:microsoft.com/office/officeart/2005/8/layout/hList1"/>
    <dgm:cxn modelId="{72F18E71-A766-4558-B53E-2407B62D7D69}" srcId="{33560946-F835-4AED-915C-669CA40B4793}" destId="{AD37A8B3-8148-49A8-BC73-21709811101A}" srcOrd="12" destOrd="0" parTransId="{6A98295A-17E8-42A7-8EEB-C56EF1DF12E2}" sibTransId="{5191F775-7107-4BE2-946D-ADAC902EF86E}"/>
    <dgm:cxn modelId="{4291AD76-5294-49C5-9E9E-3DD5CC8E48D5}" srcId="{23924346-9C79-49EB-8C4B-1A3D835ED024}" destId="{7154B09B-B788-446C-AD74-C87D0F364CA7}" srcOrd="4" destOrd="0" parTransId="{54D6B41A-3A99-43CB-B40F-55783D9E153C}" sibTransId="{8F4024FE-8911-44E5-B02F-CA9EEFDC828A}"/>
    <dgm:cxn modelId="{5303F578-BBF0-48B9-913A-77E2366BBC29}" type="presOf" srcId="{6FC39BF0-CF66-42A9-B1A8-0A4A86FB3BE7}" destId="{E56287A1-1148-4736-82D7-2CF4FF1009FD}" srcOrd="0" destOrd="6" presId="urn:microsoft.com/office/officeart/2005/8/layout/hList1"/>
    <dgm:cxn modelId="{01B5BB59-16A6-49ED-984F-437A9DAA1C94}" type="presOf" srcId="{18F151F5-A044-454A-8C24-72BF782C62BE}" destId="{7C116313-50EA-4C8F-BFF8-D38128D8ECFE}" srcOrd="0" destOrd="6" presId="urn:microsoft.com/office/officeart/2005/8/layout/hList1"/>
    <dgm:cxn modelId="{0BF7C879-1D3C-476E-B328-2794249184F8}" type="presOf" srcId="{D7EA965E-E13C-47B7-8F48-0105211E6498}" destId="{7C116313-50EA-4C8F-BFF8-D38128D8ECFE}" srcOrd="0" destOrd="2" presId="urn:microsoft.com/office/officeart/2005/8/layout/hList1"/>
    <dgm:cxn modelId="{9320A080-63AA-4F4E-8207-1C50907AA594}" srcId="{33560946-F835-4AED-915C-669CA40B4793}" destId="{948C08CD-CF03-465C-85EB-DB77B7EB4E08}" srcOrd="4" destOrd="0" parTransId="{6DCF1256-DAE2-454A-9734-D2189D0A5F53}" sibTransId="{00D5367A-08F8-4E73-BFDE-94BFB3406EE5}"/>
    <dgm:cxn modelId="{3912D18A-B0AE-4FC4-92F1-F54935B9F4E6}" type="presOf" srcId="{135940EB-F831-4EFF-B0B1-83CEA7ACFB61}" destId="{7C116313-50EA-4C8F-BFF8-D38128D8ECFE}" srcOrd="0" destOrd="3" presId="urn:microsoft.com/office/officeart/2005/8/layout/hList1"/>
    <dgm:cxn modelId="{7F91898E-E9DB-4FA3-B197-C7605F9C67EE}" type="presOf" srcId="{970A9237-2524-46E1-B236-BA504FC6DADA}" destId="{78707A75-50C6-40F9-8AB8-062062189A39}" srcOrd="0" destOrd="0" presId="urn:microsoft.com/office/officeart/2005/8/layout/hList1"/>
    <dgm:cxn modelId="{FD820390-3BF7-4F48-A8FD-4F133CE990CE}" srcId="{E385099D-E775-4CD4-85D1-9758CF4EC82F}" destId="{F12BC4B3-D16F-48E6-BF77-ECBCF4BD6697}" srcOrd="6" destOrd="0" parTransId="{BE18816C-A19F-4480-83DB-F68BB51D2A39}" sibTransId="{C2819AE3-C774-4B83-8FB8-D539EF282FE8}"/>
    <dgm:cxn modelId="{42CA8490-3A8A-4623-8CFA-5BAB26D8B9E2}" srcId="{33560946-F835-4AED-915C-669CA40B4793}" destId="{9635F91D-5D00-4D15-A0A5-61BF8AC10584}" srcOrd="1" destOrd="0" parTransId="{B5DFA2BC-3922-4E8A-B308-094FA4E2F65F}" sibTransId="{11FE45D6-C89E-44BF-ACA0-B41FEEB8F47A}"/>
    <dgm:cxn modelId="{BB935396-3F08-4A48-A042-D0966DC4BFC7}" type="presOf" srcId="{036E1C61-CB07-4DE3-9927-4B3217C59FA1}" destId="{7C116313-50EA-4C8F-BFF8-D38128D8ECFE}" srcOrd="0" destOrd="11" presId="urn:microsoft.com/office/officeart/2005/8/layout/hList1"/>
    <dgm:cxn modelId="{BDF5CD99-CD78-4D7F-9F19-75F86F8F629D}" type="presOf" srcId="{B6107DE4-CFFA-449C-8000-E1079E26E237}" destId="{E56287A1-1148-4736-82D7-2CF4FF1009FD}" srcOrd="0" destOrd="5" presId="urn:microsoft.com/office/officeart/2005/8/layout/hList1"/>
    <dgm:cxn modelId="{E5AAD39E-2A01-42B0-8BFD-CC0C7A79E5E7}" srcId="{23924346-9C79-49EB-8C4B-1A3D835ED024}" destId="{6FC39BF0-CF66-42A9-B1A8-0A4A86FB3BE7}" srcOrd="6" destOrd="0" parTransId="{8304361A-92E0-4162-92B1-11D4A007347C}" sibTransId="{49FAD52B-B5EF-40EA-9AB3-E84DA8DBA2DB}"/>
    <dgm:cxn modelId="{E3BDED9E-62C2-4341-B7AA-09FEF3B961BD}" srcId="{33560946-F835-4AED-915C-669CA40B4793}" destId="{18F151F5-A044-454A-8C24-72BF782C62BE}" srcOrd="6" destOrd="0" parTransId="{29FB9EC4-5E6D-4C41-953E-022DEC1FCD80}" sibTransId="{BBC55550-1F2E-4D34-95F7-EB19139D73E2}"/>
    <dgm:cxn modelId="{9ECB8BA0-443A-4CD6-8C31-BF0A602987F8}" srcId="{33560946-F835-4AED-915C-669CA40B4793}" destId="{D7EA965E-E13C-47B7-8F48-0105211E6498}" srcOrd="2" destOrd="0" parTransId="{BCC089B6-7899-4A7E-B496-12429D32F27C}" sibTransId="{0371C2CC-8326-43CA-82FF-FC5304066BC4}"/>
    <dgm:cxn modelId="{7E5854A6-3741-46F1-95E8-809355FE1940}" srcId="{33560946-F835-4AED-915C-669CA40B4793}" destId="{036E1C61-CB07-4DE3-9927-4B3217C59FA1}" srcOrd="11" destOrd="0" parTransId="{87DA4DBE-EC13-4B04-98CA-AEA71F1BE0FE}" sibTransId="{7151A1D7-2341-42C5-9D19-2CDB8FC6A889}"/>
    <dgm:cxn modelId="{82188CA8-5463-479B-B933-896F90E19686}" srcId="{23924346-9C79-49EB-8C4B-1A3D835ED024}" destId="{E8B202B1-C38D-4211-92AF-55BA47227375}" srcOrd="2" destOrd="0" parTransId="{38356376-C122-4AD1-9EE1-9BE0302964D6}" sibTransId="{34CDBCA4-1DE5-4A61-9E61-4EFC246221F5}"/>
    <dgm:cxn modelId="{46857FAC-B085-4A5D-AB63-69945A2B0480}" type="presOf" srcId="{BF0FF297-96F1-40D8-9AAB-5346C561C3D0}" destId="{7C116313-50EA-4C8F-BFF8-D38128D8ECFE}" srcOrd="0" destOrd="10" presId="urn:microsoft.com/office/officeart/2005/8/layout/hList1"/>
    <dgm:cxn modelId="{7FDBF2AC-C578-4622-824B-A8CF26D6F408}" srcId="{970A9237-2524-46E1-B236-BA504FC6DADA}" destId="{E385099D-E775-4CD4-85D1-9758CF4EC82F}" srcOrd="1" destOrd="0" parTransId="{8A8E7354-7778-47DA-AEB2-AA854EE1FD70}" sibTransId="{5C12E39E-BD27-4F12-AC23-7A775C4E5B21}"/>
    <dgm:cxn modelId="{23F0ACAD-4D38-4F82-B43C-B82DC74A8665}" type="presOf" srcId="{23924346-9C79-49EB-8C4B-1A3D835ED024}" destId="{5D9744A6-8BF9-438F-BD47-CFA18B1E41F5}" srcOrd="0" destOrd="0" presId="urn:microsoft.com/office/officeart/2005/8/layout/hList1"/>
    <dgm:cxn modelId="{5D6FD6B1-15BD-4EBC-B230-915133437953}" srcId="{970A9237-2524-46E1-B236-BA504FC6DADA}" destId="{33560946-F835-4AED-915C-669CA40B4793}" srcOrd="0" destOrd="0" parTransId="{E6129C2F-3405-4BB9-B19C-6447C3121F70}" sibTransId="{E6213E84-A844-4645-ABF4-3F2373639CE4}"/>
    <dgm:cxn modelId="{07FE14B3-775E-4362-9468-FFB6D2F971E6}" type="presOf" srcId="{968F6D15-B99D-4144-92C8-84AFC61268C1}" destId="{62017A7D-9A52-4154-93FF-2CD2E5D790F5}" srcOrd="0" destOrd="4" presId="urn:microsoft.com/office/officeart/2005/8/layout/hList1"/>
    <dgm:cxn modelId="{C3F700B9-9619-4D74-8CD5-61D29A9E569F}" srcId="{33560946-F835-4AED-915C-669CA40B4793}" destId="{BE035C77-9365-4153-BA65-C033C5C0A3C1}" srcOrd="7" destOrd="0" parTransId="{715DABCE-CCBC-42A6-8EA5-DFF7017AABB7}" sibTransId="{E9A12D80-91A3-4265-9378-E830E625A3B2}"/>
    <dgm:cxn modelId="{763719BB-65BB-4A51-8009-12199A23B3CF}" type="presOf" srcId="{8FC56C3B-3B0B-42A1-81C5-B59F9FFE717D}" destId="{62017A7D-9A52-4154-93FF-2CD2E5D790F5}" srcOrd="0" destOrd="1" presId="urn:microsoft.com/office/officeart/2005/8/layout/hList1"/>
    <dgm:cxn modelId="{46D66DBB-6B1E-4509-BF93-7A795FF48B5C}" srcId="{33560946-F835-4AED-915C-669CA40B4793}" destId="{3C0A7CA2-49FC-4C8E-B6DB-0F2C52744991}" srcOrd="8" destOrd="0" parTransId="{8415476E-D27A-4D79-95AC-C8F7FB194E69}" sibTransId="{2FF0EE37-3020-4DCE-BFB6-C6E82FA89D97}"/>
    <dgm:cxn modelId="{81BB2BBD-2C33-4CDD-A23B-8E01BBFE0489}" srcId="{23924346-9C79-49EB-8C4B-1A3D835ED024}" destId="{8B314408-8757-4D30-9173-0D0597F3E527}" srcOrd="0" destOrd="0" parTransId="{FAFC647B-D385-4598-BFDC-25330B4EF82B}" sibTransId="{386C11C5-8D68-4C44-B309-9A546A6A87FE}"/>
    <dgm:cxn modelId="{0C5215C2-B81F-4728-9329-760394B537A2}" srcId="{E385099D-E775-4CD4-85D1-9758CF4EC82F}" destId="{2AD337DE-6B61-43ED-9BF2-019F5B9D6F85}" srcOrd="3" destOrd="0" parTransId="{A31745CC-9BC8-4C63-9222-5E21309D5522}" sibTransId="{371199CD-2C2F-4027-96A1-95ABF5126EB9}"/>
    <dgm:cxn modelId="{34E174C5-CFCC-4A16-93B8-CE7C85EFC200}" type="presOf" srcId="{8B314408-8757-4D30-9173-0D0597F3E527}" destId="{E56287A1-1148-4736-82D7-2CF4FF1009FD}" srcOrd="0" destOrd="0" presId="urn:microsoft.com/office/officeart/2005/8/layout/hList1"/>
    <dgm:cxn modelId="{5D49BDC5-FE06-4944-BFF7-0D916956DCFC}" type="presOf" srcId="{E385099D-E775-4CD4-85D1-9758CF4EC82F}" destId="{84237FDB-D768-4815-9F1D-2A89EBD35CDE}" srcOrd="0" destOrd="0" presId="urn:microsoft.com/office/officeart/2005/8/layout/hList1"/>
    <dgm:cxn modelId="{94EEC0CF-0902-4F90-B025-F86626EA61BE}" srcId="{E385099D-E775-4CD4-85D1-9758CF4EC82F}" destId="{3F29127A-12B0-46DB-A95C-29C8DCBC6370}" srcOrd="0" destOrd="0" parTransId="{DDC234AB-CC23-4C3C-97C6-AE6ED67EDEED}" sibTransId="{041E1F40-BE57-4F31-BD44-6A5758804494}"/>
    <dgm:cxn modelId="{41AE23D3-4823-4974-A033-1D8034B93BD4}" srcId="{E385099D-E775-4CD4-85D1-9758CF4EC82F}" destId="{968F6D15-B99D-4144-92C8-84AFC61268C1}" srcOrd="4" destOrd="0" parTransId="{E0594F4E-176E-46C1-92FA-DFF67EAC19E4}" sibTransId="{022EEE44-9FD8-4A86-A66C-5D1075C72F3E}"/>
    <dgm:cxn modelId="{8CB91BD6-73A8-42A5-8658-2D94B7B9A392}" type="presOf" srcId="{D67CE8B2-92B1-4C02-8B44-B334CCC9D80C}" destId="{E56287A1-1148-4736-82D7-2CF4FF1009FD}" srcOrd="0" destOrd="1" presId="urn:microsoft.com/office/officeart/2005/8/layout/hList1"/>
    <dgm:cxn modelId="{ACF732D9-5669-421D-A052-6009FD649947}" srcId="{33560946-F835-4AED-915C-669CA40B4793}" destId="{E8D22CB7-DA7B-4646-844A-BB3ACF3D1664}" srcOrd="0" destOrd="0" parTransId="{BDBF35EB-0CF7-4868-8BD2-E5F6A6FB7926}" sibTransId="{421721D6-9FDC-44FE-A90D-C3153E53E036}"/>
    <dgm:cxn modelId="{331B8FD9-3D3B-43B2-9959-3DFAAF681978}" type="presOf" srcId="{AD37A8B3-8148-49A8-BC73-21709811101A}" destId="{7C116313-50EA-4C8F-BFF8-D38128D8ECFE}" srcOrd="0" destOrd="12" presId="urn:microsoft.com/office/officeart/2005/8/layout/hList1"/>
    <dgm:cxn modelId="{03817BE4-00FC-4141-93CF-D46D4052CCB7}" srcId="{33560946-F835-4AED-915C-669CA40B4793}" destId="{135940EB-F831-4EFF-B0B1-83CEA7ACFB61}" srcOrd="3" destOrd="0" parTransId="{DD1B83EC-63FE-45C9-81B0-D61313C3843C}" sibTransId="{7FF3FDCE-B2F8-41F4-8935-E9BFCA1FDFCF}"/>
    <dgm:cxn modelId="{3A61A0E9-0173-4559-9CFB-ABB8A6916A18}" type="presOf" srcId="{7154B09B-B788-446C-AD74-C87D0F364CA7}" destId="{E56287A1-1148-4736-82D7-2CF4FF1009FD}" srcOrd="0" destOrd="4" presId="urn:microsoft.com/office/officeart/2005/8/layout/hList1"/>
    <dgm:cxn modelId="{D261191A-F01F-4926-828A-C84EA6DB216D}" type="presParOf" srcId="{78707A75-50C6-40F9-8AB8-062062189A39}" destId="{5FCFD664-2EF1-4E01-94F6-E44C3A69721A}" srcOrd="0" destOrd="0" presId="urn:microsoft.com/office/officeart/2005/8/layout/hList1"/>
    <dgm:cxn modelId="{F25059EA-FC15-4840-85FE-E18D1AD1924D}" type="presParOf" srcId="{5FCFD664-2EF1-4E01-94F6-E44C3A69721A}" destId="{3AEE8DB4-10B0-4A36-8827-5E5DFBD0104E}" srcOrd="0" destOrd="0" presId="urn:microsoft.com/office/officeart/2005/8/layout/hList1"/>
    <dgm:cxn modelId="{8BF958F5-D3B4-4D32-99EF-6C95EFA67C89}" type="presParOf" srcId="{5FCFD664-2EF1-4E01-94F6-E44C3A69721A}" destId="{7C116313-50EA-4C8F-BFF8-D38128D8ECFE}" srcOrd="1" destOrd="0" presId="urn:microsoft.com/office/officeart/2005/8/layout/hList1"/>
    <dgm:cxn modelId="{36FBC96E-8A9B-4F51-86EF-DFE627D16CC7}" type="presParOf" srcId="{78707A75-50C6-40F9-8AB8-062062189A39}" destId="{14D694A2-F4C0-40DB-8182-75FAD2199416}" srcOrd="1" destOrd="0" presId="urn:microsoft.com/office/officeart/2005/8/layout/hList1"/>
    <dgm:cxn modelId="{56FBD0FE-08AD-46BB-AC0E-4F959A67589E}" type="presParOf" srcId="{78707A75-50C6-40F9-8AB8-062062189A39}" destId="{30099BA3-8A2B-41B2-884F-EA75F78BEB7D}" srcOrd="2" destOrd="0" presId="urn:microsoft.com/office/officeart/2005/8/layout/hList1"/>
    <dgm:cxn modelId="{0F7438B7-DA77-4412-9F32-0EF8C5A3CDFD}" type="presParOf" srcId="{30099BA3-8A2B-41B2-884F-EA75F78BEB7D}" destId="{84237FDB-D768-4815-9F1D-2A89EBD35CDE}" srcOrd="0" destOrd="0" presId="urn:microsoft.com/office/officeart/2005/8/layout/hList1"/>
    <dgm:cxn modelId="{72F3984C-4708-4215-930C-77E65D62641B}" type="presParOf" srcId="{30099BA3-8A2B-41B2-884F-EA75F78BEB7D}" destId="{62017A7D-9A52-4154-93FF-2CD2E5D790F5}" srcOrd="1" destOrd="0" presId="urn:microsoft.com/office/officeart/2005/8/layout/hList1"/>
    <dgm:cxn modelId="{3AB4386F-ABB5-4C4A-86D0-67862A153548}" type="presParOf" srcId="{78707A75-50C6-40F9-8AB8-062062189A39}" destId="{0F06F4BA-4F59-4FF5-B147-393C88251C52}" srcOrd="3" destOrd="0" presId="urn:microsoft.com/office/officeart/2005/8/layout/hList1"/>
    <dgm:cxn modelId="{D7CF4E4F-03F1-4CA0-B4CC-21ABFD6E7E53}" type="presParOf" srcId="{78707A75-50C6-40F9-8AB8-062062189A39}" destId="{97F12460-59FD-411B-876F-14F625747A9E}" srcOrd="4" destOrd="0" presId="urn:microsoft.com/office/officeart/2005/8/layout/hList1"/>
    <dgm:cxn modelId="{7CFF20A3-7763-4E8E-A23D-EEA2FD73DE63}" type="presParOf" srcId="{97F12460-59FD-411B-876F-14F625747A9E}" destId="{5D9744A6-8BF9-438F-BD47-CFA18B1E41F5}" srcOrd="0" destOrd="0" presId="urn:microsoft.com/office/officeart/2005/8/layout/hList1"/>
    <dgm:cxn modelId="{C1181392-CC9A-4869-9EF1-12CB15CEA583}" type="presParOf" srcId="{97F12460-59FD-411B-876F-14F625747A9E}" destId="{E56287A1-1148-4736-82D7-2CF4FF1009F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E8DB4-10B0-4A36-8827-5E5DFBD0104E}">
      <dsp:nvSpPr>
        <dsp:cNvPr id="0" name=""/>
        <dsp:cNvSpPr/>
      </dsp:nvSpPr>
      <dsp:spPr>
        <a:xfrm>
          <a:off x="3286" y="15572"/>
          <a:ext cx="3203971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Detailed Site-Analysis</a:t>
          </a:r>
        </a:p>
      </dsp:txBody>
      <dsp:txXfrm>
        <a:off x="3286" y="15572"/>
        <a:ext cx="3203971" cy="864000"/>
      </dsp:txXfrm>
    </dsp:sp>
    <dsp:sp modelId="{7C116313-50EA-4C8F-BFF8-D38128D8ECFE}">
      <dsp:nvSpPr>
        <dsp:cNvPr id="0" name=""/>
        <dsp:cNvSpPr/>
      </dsp:nvSpPr>
      <dsp:spPr>
        <a:xfrm>
          <a:off x="3286" y="879572"/>
          <a:ext cx="3203971" cy="37881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Legal framework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QGIS Analysis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Environmental Impact Assessment (EIA)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Transportation study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Grid connection plan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(Land leasing)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(Conflict of Interests)</a:t>
          </a:r>
        </a:p>
      </dsp:txBody>
      <dsp:txXfrm>
        <a:off x="3286" y="879572"/>
        <a:ext cx="3203971" cy="3788100"/>
      </dsp:txXfrm>
    </dsp:sp>
    <dsp:sp modelId="{84237FDB-D768-4815-9F1D-2A89EBD35CDE}">
      <dsp:nvSpPr>
        <dsp:cNvPr id="0" name=""/>
        <dsp:cNvSpPr/>
      </dsp:nvSpPr>
      <dsp:spPr>
        <a:xfrm>
          <a:off x="3655813" y="15572"/>
          <a:ext cx="3203971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WindPro</a:t>
          </a:r>
          <a:r>
            <a:rPr lang="en-GB" sz="2000" kern="1200" dirty="0"/>
            <a:t> Simulation</a:t>
          </a:r>
        </a:p>
      </dsp:txBody>
      <dsp:txXfrm>
        <a:off x="3655813" y="15572"/>
        <a:ext cx="3203971" cy="864000"/>
      </dsp:txXfrm>
    </dsp:sp>
    <dsp:sp modelId="{62017A7D-9A52-4154-93FF-2CD2E5D790F5}">
      <dsp:nvSpPr>
        <dsp:cNvPr id="0" name=""/>
        <dsp:cNvSpPr/>
      </dsp:nvSpPr>
      <dsp:spPr>
        <a:xfrm>
          <a:off x="3655813" y="879572"/>
          <a:ext cx="3203971" cy="37881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Project setup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Wind Resource Implementation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Layout Design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Compliance Optimization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Final Calculation</a:t>
          </a:r>
        </a:p>
      </dsp:txBody>
      <dsp:txXfrm>
        <a:off x="3655813" y="879572"/>
        <a:ext cx="3203971" cy="3788100"/>
      </dsp:txXfrm>
    </dsp:sp>
    <dsp:sp modelId="{5D9744A6-8BF9-438F-BD47-CFA18B1E41F5}">
      <dsp:nvSpPr>
        <dsp:cNvPr id="0" name=""/>
        <dsp:cNvSpPr/>
      </dsp:nvSpPr>
      <dsp:spPr>
        <a:xfrm>
          <a:off x="7308341" y="15572"/>
          <a:ext cx="3203971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Economic Calculation (LCOE)</a:t>
          </a:r>
        </a:p>
      </dsp:txBody>
      <dsp:txXfrm>
        <a:off x="7308341" y="15572"/>
        <a:ext cx="3203971" cy="864000"/>
      </dsp:txXfrm>
    </dsp:sp>
    <dsp:sp modelId="{E56287A1-1148-4736-82D7-2CF4FF1009FD}">
      <dsp:nvSpPr>
        <dsp:cNvPr id="0" name=""/>
        <dsp:cNvSpPr/>
      </dsp:nvSpPr>
      <dsp:spPr>
        <a:xfrm>
          <a:off x="7308341" y="879572"/>
          <a:ext cx="3203971" cy="37881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Tool setup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Collecting all the input parameters (component costs)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Including the AEP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Calculating the LCOE</a:t>
          </a:r>
        </a:p>
      </dsp:txBody>
      <dsp:txXfrm>
        <a:off x="7308341" y="879572"/>
        <a:ext cx="3203971" cy="3788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984966E-98CC-6A78-1424-04B6E1F267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53D721-EFB9-BC0E-1DC1-4F7A40F31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53E7D-EEC7-43DF-AF05-49FE1E0C7B25}" type="datetimeFigureOut">
              <a:rPr lang="de-DE" smtClean="0"/>
              <a:t>26.10.2025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BF23EC-0BC1-545E-D00A-3466D8000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16600C-B63A-8960-82FD-8DC4BB46C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B05C7-DCB9-437C-9E32-70E81341534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097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t>26/10/2025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F0265-67CE-1492-426D-AB0726796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2E59C3-05ED-AC7B-FB79-7CB5BD45E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B35E72-A106-A1B5-1771-991B1D345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BB4C-D7C7-FF00-015D-B699ABBB5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335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4C863-798E-447F-70C2-0D36CBCBC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51C23C-7D66-A457-6D7C-907471ADE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2D3A43-3983-06DC-C8F6-6B09EAFAC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B0C03-C4A8-0BDD-08EE-A549DF159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813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C0A83-4A34-A25D-3991-E9186BDA5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5A075-8738-11AC-6CA0-7960F3BFD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78CD4D-9582-226D-9520-1B5A421EF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B1A33-6063-44E5-092B-2DE19ADDB7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907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93097-F53C-979B-FE99-A55DB9E14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72DC7-03CC-998B-10B6-D2565F7012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4AF8B-F214-611C-E32C-225D797C3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0D2D2-04D0-1BE8-38F6-4BC25F27B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493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39BCF-5334-A08D-2147-391A6C72C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DB4F01-5ED4-5738-AF3E-D8FC6A301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F6460F-3E47-16C5-C849-CD406FEAE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C0B1A-3A8A-BC5A-7E91-B06E31E3D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105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17A6D-4D85-31D8-9C09-563253E8C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A8359-9839-F512-555F-498113B85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E82CE1-996F-2FAE-FD1C-409977E5F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1F246-18B1-4782-4B13-5A7C33051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966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C8A13-F931-2E6A-3607-6B06C30F0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4962DD-CC1D-10BD-0E86-62F2202FA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BB373-D975-A47B-1FE8-5E8C0175E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D3342-A644-50E4-B17E-6DDC0DB59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167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9A750-1DE6-E121-7D52-669311C5F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2B594-A2A8-8814-7915-635D756A84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82B47-911E-49F0-8146-084CF77EE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34332-8B0B-B9E1-A7CB-B923F41CA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819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12F11-028F-494F-1B5A-D4DC592F0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FAD9D5-24D2-522A-B965-46968DA24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DFA49-D122-500F-D384-E5A764A73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0A55E-78CD-4A5F-F48D-A5A2EB9C5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328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bib.com/tools/ieee-citation-generator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8857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12.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Bed</a:t>
            </a:r>
            <a:r>
              <a:rPr lang="de-DE" dirty="0"/>
              <a:t> &amp; Yaw System  </a:t>
            </a:r>
          </a:p>
          <a:p>
            <a:pPr lvl="1"/>
            <a:r>
              <a:rPr lang="de-DE" dirty="0"/>
              <a:t>13. Tower  </a:t>
            </a:r>
          </a:p>
          <a:p>
            <a:pPr lvl="1"/>
            <a:r>
              <a:rPr lang="de-DE" dirty="0"/>
              <a:t>14. </a:t>
            </a:r>
            <a:r>
              <a:rPr lang="de-DE" dirty="0" err="1"/>
              <a:t>Foundation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15. Storage System 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Teams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466CB9-E665-36BA-2132-8519CA303C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 algn="l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1.  </a:t>
            </a:r>
            <a:r>
              <a:rPr lang="de-DE" dirty="0" err="1"/>
              <a:t>Windfarm</a:t>
            </a:r>
            <a:r>
              <a:rPr lang="de-DE" dirty="0"/>
              <a:t> Project Development  </a:t>
            </a:r>
          </a:p>
          <a:p>
            <a:pPr lvl="1"/>
            <a:r>
              <a:rPr lang="de-DE" dirty="0"/>
              <a:t>2.  Loads and Dynamics  </a:t>
            </a:r>
          </a:p>
          <a:p>
            <a:pPr lvl="1"/>
            <a:r>
              <a:rPr lang="de-DE" dirty="0"/>
              <a:t>3.  Feedback Controller  </a:t>
            </a:r>
          </a:p>
          <a:p>
            <a:pPr lvl="1"/>
            <a:r>
              <a:rPr lang="de-DE" dirty="0"/>
              <a:t>4.  Lidar-</a:t>
            </a:r>
            <a:r>
              <a:rPr lang="de-DE" dirty="0" err="1"/>
              <a:t>Assisted</a:t>
            </a:r>
            <a:r>
              <a:rPr lang="de-DE" dirty="0"/>
              <a:t> Controller  </a:t>
            </a:r>
          </a:p>
          <a:p>
            <a:pPr lvl="1"/>
            <a:r>
              <a:rPr lang="de-DE" dirty="0"/>
              <a:t>5.  Rotor Blade </a:t>
            </a:r>
            <a:r>
              <a:rPr lang="de-DE" dirty="0" err="1"/>
              <a:t>Aerodynamics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6.  Rotor Blade </a:t>
            </a:r>
            <a:r>
              <a:rPr lang="de-DE" dirty="0" err="1"/>
              <a:t>Structures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7. 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Drivetrain</a:t>
            </a:r>
            <a:r>
              <a:rPr lang="de-DE" dirty="0"/>
              <a:t> (EDT)  </a:t>
            </a:r>
          </a:p>
          <a:p>
            <a:pPr lvl="1"/>
            <a:r>
              <a:rPr lang="de-DE" dirty="0"/>
              <a:t>8.  </a:t>
            </a:r>
            <a:r>
              <a:rPr lang="de-DE" dirty="0" err="1"/>
              <a:t>Grid</a:t>
            </a:r>
            <a:r>
              <a:rPr lang="de-DE" dirty="0"/>
              <a:t> Code Development (GCD)  </a:t>
            </a:r>
          </a:p>
          <a:p>
            <a:pPr lvl="1"/>
            <a:r>
              <a:rPr lang="de-DE" dirty="0"/>
              <a:t>9.  Rotor Hub &amp; Pitch System  </a:t>
            </a:r>
          </a:p>
          <a:p>
            <a:pPr lvl="1"/>
            <a:r>
              <a:rPr lang="de-DE" dirty="0"/>
              <a:t>10. Rotor </a:t>
            </a:r>
            <a:r>
              <a:rPr lang="de-DE" dirty="0" err="1"/>
              <a:t>Bearing</a:t>
            </a:r>
            <a:r>
              <a:rPr lang="de-DE" dirty="0"/>
              <a:t> System  </a:t>
            </a:r>
          </a:p>
          <a:p>
            <a:pPr lvl="1"/>
            <a:r>
              <a:rPr lang="de-DE" dirty="0"/>
              <a:t>11. </a:t>
            </a:r>
            <a:r>
              <a:rPr lang="de-DE" dirty="0" err="1"/>
              <a:t>Gearbox</a:t>
            </a:r>
            <a:r>
              <a:rPr lang="de-DE" dirty="0"/>
              <a:t>, Brake, Coupling  </a:t>
            </a:r>
          </a:p>
          <a:p>
            <a:pPr lvl="1"/>
            <a:r>
              <a:rPr lang="de-DE" dirty="0"/>
              <a:t>						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D841E35-8D66-8DA2-B806-8C18E5D280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6C28938A-3748-78F8-3D01-B82DF87C9B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3A903679-8273-AC0E-AD57-A9C78EE23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31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phy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:a16="http://schemas.microsoft.com/office/drawing/2014/main" id="{9B5BA113-ABD0-9B33-1E2F-5863B083FE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994031" y="2734408"/>
            <a:ext cx="1245576" cy="183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:a16="http://schemas.microsoft.com/office/drawing/2014/main" id="{59531AAE-8AA3-6039-F69E-EDD1AF57C810}"/>
              </a:ext>
            </a:extLst>
          </p:cNvPr>
          <p:cNvSpPr/>
          <p:nvPr userDrawn="1"/>
        </p:nvSpPr>
        <p:spPr>
          <a:xfrm>
            <a:off x="4475285" y="4572000"/>
            <a:ext cx="5969977" cy="167786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The style </a:t>
            </a:r>
            <a:r>
              <a:rPr lang="it-IT" dirty="0" err="1"/>
              <a:t>chosen</a:t>
            </a:r>
            <a:r>
              <a:rPr lang="it-IT" dirty="0"/>
              <a:t> for </a:t>
            </a:r>
            <a:r>
              <a:rPr lang="it-IT" dirty="0" err="1"/>
              <a:t>citation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IEEE, so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citation</a:t>
            </a:r>
            <a:r>
              <a:rPr lang="it-IT" dirty="0"/>
              <a:t> follow </a:t>
            </a:r>
            <a:r>
              <a:rPr lang="it-IT" dirty="0" err="1"/>
              <a:t>that</a:t>
            </a:r>
            <a:r>
              <a:rPr lang="it-IT" dirty="0"/>
              <a:t> style.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an IEEE </a:t>
            </a:r>
            <a:r>
              <a:rPr lang="it-IT" dirty="0" err="1"/>
              <a:t>citation</a:t>
            </a:r>
            <a:r>
              <a:rPr lang="it-IT" dirty="0"/>
              <a:t> from a website, </a:t>
            </a:r>
            <a:r>
              <a:rPr lang="it-IT" dirty="0" err="1"/>
              <a:t>you</a:t>
            </a:r>
            <a:r>
              <a:rPr lang="it-IT" dirty="0"/>
              <a:t> can use some free </a:t>
            </a:r>
            <a:r>
              <a:rPr lang="it-IT" dirty="0" err="1"/>
              <a:t>converters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the internet, like:</a:t>
            </a:r>
          </a:p>
          <a:p>
            <a:pPr algn="ctr"/>
            <a:r>
              <a:rPr lang="en-GB" b="1" dirty="0">
                <a:hlinkClick r:id="rId2"/>
              </a:rPr>
              <a:t>https://www.mybib.com/tools/ieee-citation-generator</a:t>
            </a:r>
            <a:r>
              <a:rPr lang="en-GB" b="1" dirty="0"/>
              <a:t>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226F6F8F-D65D-4B43-5785-E89E617F8616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76AEEC7-3E6C-8FE6-7104-34FC937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27D13C7-4982-3CF9-E6C0-8109C888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4A0136B-0337-50A8-941C-6DC048D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A21B8924-2541-A57C-7990-899E2DC11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6439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BDC2AF-40F8-8529-16FE-AE51A8BD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A36B392-F5AC-41D8-5903-3EE036BA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95A811-7A18-1583-7B9C-87A7CBB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E735FEA-D591-2E8E-B9B4-2A6BAFE00D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23280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6092FF3-E2C2-B5C5-579F-21F140EB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AD0AE9-D3B7-2239-8DBB-350367E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1BD0BA0-666C-E532-C68B-11386947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027E2607-9D4B-3DD5-A6A2-FC3CB80BCC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235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EB4231A-B976-E0CE-75F3-D34A6911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E601F58-36C8-D2D9-A619-7EE49585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BFB4D11-F600-12A5-E5C2-DCA39033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39AFE95F-2805-F887-3AF4-313C835B1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3789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CAB1E-C3D8-B43B-64D5-963D13F3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3E84C0-2A5E-8136-84E3-1F57CD26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9EE80A-8782-7800-16FF-963D026B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CFBF4831-0820-F79B-E15A-914A0E578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37009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3342531-5FA3-5F71-CEB1-CFCD86F1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D108632-F456-C23D-6809-CF44E36A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4F6375C-67FA-9BF2-A821-A5611C2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E6CFA6E-C964-BB71-3D6D-D966EE4660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4655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DAC50BC-A24B-779F-0533-7A27D611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B06DBDC-0EA1-59AB-DB5D-AEE297E6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EB43FC5-BB47-1A87-75C6-C0AFB5C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80B36F8-3A7C-6F05-A0AB-F3F43BA092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2613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C34C088-08EA-3896-8F05-16D82C51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EA7E74-7B1F-8648-209E-BFE07FF1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97D1D-1741-1791-CBA3-FA5CA67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6A2FA29E-F5F4-39E0-E0C6-CACC20E04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8711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945ED5-EBD1-3567-F959-B92E831E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B6A4D0-1BA6-C02F-BE18-391B96E9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12E4BF-484F-C87E-8228-534B62A6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A24C13F3-9C79-1E9F-ED48-61D2AD9586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70189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 userDrawn="1"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2B0D505-239D-592F-D28C-2537FD6A6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2399" y="4130862"/>
            <a:ext cx="3822700" cy="164669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1st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Date: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202X</a:t>
            </a:r>
          </a:p>
          <a:p>
            <a:pPr lvl="4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8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contents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6">
            <a:extLst>
              <a:ext uri="{FF2B5EF4-FFF2-40B4-BE49-F238E27FC236}">
                <a16:creationId xmlns:a16="http://schemas.microsoft.com/office/drawing/2014/main" id="{170C5CF7-7129-6BD6-B815-EAF32508EFB5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7BE5E88-0734-5426-D3DF-C7901A7359D4}"/>
              </a:ext>
            </a:extLst>
          </p:cNvPr>
          <p:cNvSpPr/>
          <p:nvPr userDrawn="1"/>
        </p:nvSpPr>
        <p:spPr>
          <a:xfrm>
            <a:off x="4025317" y="4094711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 and short, concise bullet points) </a:t>
            </a:r>
            <a:br>
              <a:rPr lang="it-IT" dirty="0"/>
            </a:b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topics</a:t>
            </a:r>
            <a:r>
              <a:rPr lang="it-IT" dirty="0"/>
              <a:t> for the 4 min </a:t>
            </a:r>
            <a:r>
              <a:rPr lang="it-IT" dirty="0" err="1"/>
              <a:t>timeslot</a:t>
            </a:r>
            <a:r>
              <a:rPr lang="it-IT" dirty="0"/>
              <a:t>!</a:t>
            </a:r>
            <a:endParaRPr lang="en-GB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1100C08-BD4D-E3E4-CE88-2FD7DF2770C3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5B86036-57A0-C8C5-C8BB-699A37ABA2A8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4195E91-DEC0-2198-8D7F-F5D7511FB31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EC107A6-E0D9-69FD-44BC-CFD5F05D7C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CC2EBC5-DD43-6B7E-A5D7-5CD5B0E30A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7DFBCC3-CC46-17B2-DF15-92940A386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84858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33" name="Isosceles Triangle 6">
            <a:extLst>
              <a:ext uri="{FF2B5EF4-FFF2-40B4-BE49-F238E27FC236}">
                <a16:creationId xmlns:a16="http://schemas.microsoft.com/office/drawing/2014/main" id="{8F14EFAA-BA4A-16CF-D530-1409613BCF5B}"/>
              </a:ext>
            </a:extLst>
          </p:cNvPr>
          <p:cNvSpPr/>
          <p:nvPr userDrawn="1"/>
        </p:nvSpPr>
        <p:spPr>
          <a:xfrm>
            <a:off x="1412841" y="3797919"/>
            <a:ext cx="1380683" cy="886192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8CE1E011-6342-172C-03D6-BB39C24A4CCA}"/>
              </a:ext>
            </a:extLst>
          </p:cNvPr>
          <p:cNvSpPr/>
          <p:nvPr userDrawn="1"/>
        </p:nvSpPr>
        <p:spPr>
          <a:xfrm>
            <a:off x="354584" y="4714776"/>
            <a:ext cx="3512337" cy="95079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First slide for groups</a:t>
            </a:r>
            <a:endParaRPr lang="en-GB" dirty="0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845F127-8728-66DF-03BE-17119A20BE05}"/>
              </a:ext>
            </a:extLst>
          </p:cNvPr>
          <p:cNvSpPr/>
          <p:nvPr userDrawn="1"/>
        </p:nvSpPr>
        <p:spPr>
          <a:xfrm>
            <a:off x="1860787" y="3750629"/>
            <a:ext cx="4847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CA471AD5-5F65-3AF9-9ABB-E6F7475B2672}"/>
              </a:ext>
            </a:extLst>
          </p:cNvPr>
          <p:cNvSpPr/>
          <p:nvPr userDrawn="1"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42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73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73EF994-6CA7-B763-F215-A7D1723E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3A8B7922-CD64-E421-B5E5-B7BA56CBCB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5452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1"/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6">
            <a:extLst>
              <a:ext uri="{FF2B5EF4-FFF2-40B4-BE49-F238E27FC236}">
                <a16:creationId xmlns:a16="http://schemas.microsoft.com/office/drawing/2014/main" id="{3272B118-64EE-99BB-8728-CE26B185DCFC}"/>
              </a:ext>
            </a:extLst>
          </p:cNvPr>
          <p:cNvSpPr/>
          <p:nvPr userDrawn="1"/>
        </p:nvSpPr>
        <p:spPr>
          <a:xfrm>
            <a:off x="8353959" y="1690688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CA8528F-A469-ED70-E9CA-F25798C1A305}"/>
              </a:ext>
            </a:extLst>
          </p:cNvPr>
          <p:cNvSpPr/>
          <p:nvPr userDrawn="1"/>
        </p:nvSpPr>
        <p:spPr>
          <a:xfrm>
            <a:off x="2209800" y="3095720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[1], [2], [3]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from a source (</a:t>
            </a:r>
            <a:r>
              <a:rPr lang="it-IT" dirty="0" err="1"/>
              <a:t>numbers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 like in the </a:t>
            </a:r>
            <a:r>
              <a:rPr lang="it-IT" dirty="0" err="1"/>
              <a:t>bibliography</a:t>
            </a:r>
            <a:r>
              <a:rPr lang="it-IT" dirty="0"/>
              <a:t>) (</a:t>
            </a:r>
            <a:r>
              <a:rPr lang="it-IT" dirty="0" err="1"/>
              <a:t>incl</a:t>
            </a:r>
            <a:r>
              <a:rPr lang="it-IT" dirty="0"/>
              <a:t>. pictures /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by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,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you’ve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) [Style </a:t>
            </a:r>
            <a:r>
              <a:rPr lang="it-IT" dirty="0" err="1"/>
              <a:t>Aptos</a:t>
            </a:r>
            <a:r>
              <a:rPr lang="it-IT" dirty="0"/>
              <a:t>/14]</a:t>
            </a:r>
            <a:endParaRPr lang="en-GB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1F8C099-06EF-7661-9A3C-60FE5CD4C5D5}"/>
              </a:ext>
            </a:extLst>
          </p:cNvPr>
          <p:cNvSpPr/>
          <p:nvPr userDrawn="1"/>
        </p:nvSpPr>
        <p:spPr>
          <a:xfrm>
            <a:off x="8862928" y="1838850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E31FDF0-C963-BED4-C97E-FF9F67C07D21}"/>
              </a:ext>
            </a:extLst>
          </p:cNvPr>
          <p:cNvSpPr/>
          <p:nvPr userDrawn="1"/>
        </p:nvSpPr>
        <p:spPr>
          <a:xfrm>
            <a:off x="7312803" y="3084777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</a:p>
          <a:p>
            <a:pPr algn="ctr"/>
            <a:r>
              <a:rPr lang="it-IT" dirty="0"/>
              <a:t>an </a:t>
            </a:r>
            <a:r>
              <a:rPr lang="it-IT" dirty="0" err="1"/>
              <a:t>intial</a:t>
            </a:r>
            <a:r>
              <a:rPr lang="it-IT" dirty="0"/>
              <a:t> slide with </a:t>
            </a:r>
            <a:r>
              <a:rPr lang="it-IT" dirty="0" err="1"/>
              <a:t>all</a:t>
            </a:r>
            <a:r>
              <a:rPr lang="it-IT" dirty="0"/>
              <a:t> the tasks </a:t>
            </a:r>
            <a:r>
              <a:rPr lang="it-IT" dirty="0" err="1"/>
              <a:t>completed</a:t>
            </a:r>
            <a:r>
              <a:rPr lang="it-IT" dirty="0"/>
              <a:t> for the week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be </a:t>
            </a:r>
            <a:r>
              <a:rPr lang="it-IT" dirty="0" err="1"/>
              <a:t>included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style,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more text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(short, concise bullet points are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A9FE0F-4438-A90E-178E-370DFB88F067}"/>
              </a:ext>
            </a:extLst>
          </p:cNvPr>
          <p:cNvSpPr txBox="1"/>
          <p:nvPr userDrawn="1"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[2]….</a:t>
            </a:r>
          </a:p>
        </p:txBody>
      </p: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C9F1C9AE-6377-666B-8F06-CF0B8B3171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02229" y="4898571"/>
            <a:ext cx="1487714" cy="1318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8C56F642-24B4-9889-6DFF-DDDACEFB7E68}"/>
              </a:ext>
            </a:extLst>
          </p:cNvPr>
          <p:cNvSpPr/>
          <p:nvPr userDrawn="1"/>
        </p:nvSpPr>
        <p:spPr>
          <a:xfrm>
            <a:off x="5256400" y="16343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5B6D5E1-3173-F7DB-AFEA-577613F3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4201E827-9609-58AA-70BC-996E2AD0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E013F6E-0CEE-85C3-4AD1-ADEED88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4C7AB516-D061-772D-6849-99EBB44689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039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79D6A9B-7716-D398-EE18-2F2D6AC11B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5BE17EA-55E6-D579-4D1F-7901F944C6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10CEF70-3482-4FC0-A3A4-7FB408C94A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879E7A9-C563-396E-C6B6-B45497D43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43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item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22)</a:t>
            </a:r>
          </a:p>
          <a:p>
            <a:pPr lvl="1"/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20)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703A19AF-E449-D353-12E1-A3DAF32E3EAB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50D751B-3D4C-8864-D7F4-6EC8348A31EE}"/>
              </a:ext>
            </a:extLst>
          </p:cNvPr>
          <p:cNvSpPr/>
          <p:nvPr userDrawn="1"/>
        </p:nvSpPr>
        <p:spPr>
          <a:xfrm>
            <a:off x="4025317" y="4094711"/>
            <a:ext cx="3933255" cy="129819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BUT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use </a:t>
            </a:r>
            <a:r>
              <a:rPr lang="it-IT" dirty="0" err="1"/>
              <a:t>underpoints</a:t>
            </a:r>
            <a:r>
              <a:rPr lang="it-IT" dirty="0"/>
              <a:t> </a:t>
            </a:r>
            <a:r>
              <a:rPr lang="it-IT" dirty="0" err="1"/>
              <a:t>please</a:t>
            </a:r>
            <a:r>
              <a:rPr lang="it-IT" dirty="0"/>
              <a:t> with the i, ii, iii….</a:t>
            </a:r>
            <a:endParaRPr lang="en-GB" dirty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9BDEC9EB-F30A-F42A-26C3-F9AE08765705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BA2A1-6BBA-CA7A-578A-6529C5AD3CFE}"/>
              </a:ext>
            </a:extLst>
          </p:cNvPr>
          <p:cNvSpPr/>
          <p:nvPr userDrawn="1"/>
        </p:nvSpPr>
        <p:spPr>
          <a:xfrm>
            <a:off x="927758" y="2796999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19E5AF50-94A3-4308-3B68-BAD76E7A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798D87B-B794-AD8A-40F1-DEA4D54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E6253E5-E305-7986-3017-8FAC6F34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7E202380-1BD6-7A10-C51A-497A42391B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732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228F91E-E7AD-B275-5A60-89428222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F4F81C7-2C44-8CF8-2928-655E74DC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0D8F3F-3088-D685-66AD-D2110FD4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29BD9540-0DAC-F607-0D84-145CAF084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9943038B-A8F9-48D6-0A29-94D4AA659F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73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8" name="Connector: Elbow 6">
            <a:extLst>
              <a:ext uri="{FF2B5EF4-FFF2-40B4-BE49-F238E27FC236}">
                <a16:creationId xmlns:a16="http://schemas.microsoft.com/office/drawing/2014/main" id="{7A01EE56-12C5-DD96-C172-C145A0ED64CB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3791371" y="4238699"/>
            <a:ext cx="4563205" cy="122213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5">
            <a:extLst>
              <a:ext uri="{FF2B5EF4-FFF2-40B4-BE49-F238E27FC236}">
                <a16:creationId xmlns:a16="http://schemas.microsoft.com/office/drawing/2014/main" id="{EE3D1715-661B-80A0-F167-264ACC369A68}"/>
              </a:ext>
            </a:extLst>
          </p:cNvPr>
          <p:cNvSpPr/>
          <p:nvPr userDrawn="1"/>
        </p:nvSpPr>
        <p:spPr>
          <a:xfrm>
            <a:off x="7796637" y="3405202"/>
            <a:ext cx="3922209" cy="2011693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Add</a:t>
            </a:r>
            <a:r>
              <a:rPr lang="it-IT" sz="1400" dirty="0"/>
              <a:t> a link to the </a:t>
            </a:r>
            <a:r>
              <a:rPr lang="it-IT" sz="1400" dirty="0" err="1"/>
              <a:t>reference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goes</a:t>
            </a:r>
            <a:r>
              <a:rPr lang="it-IT" sz="1400" dirty="0"/>
              <a:t> to the last slide: highlight the </a:t>
            </a:r>
            <a:r>
              <a:rPr lang="it-IT" sz="1400" dirty="0" err="1"/>
              <a:t>number</a:t>
            </a:r>
            <a:r>
              <a:rPr lang="it-IT" sz="1400" dirty="0"/>
              <a:t>-&gt;</a:t>
            </a:r>
            <a:r>
              <a:rPr lang="it-IT" sz="1400" dirty="0" err="1"/>
              <a:t>right</a:t>
            </a:r>
            <a:r>
              <a:rPr lang="it-IT" sz="1400" dirty="0"/>
              <a:t> click-&gt;</a:t>
            </a:r>
            <a:r>
              <a:rPr lang="it-IT" sz="1400" dirty="0" err="1"/>
              <a:t>select</a:t>
            </a:r>
            <a:r>
              <a:rPr lang="it-IT" sz="1400" dirty="0"/>
              <a:t> link-&gt;place in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document</a:t>
            </a:r>
            <a:r>
              <a:rPr lang="it-IT" sz="1400" dirty="0"/>
              <a:t>-&gt;</a:t>
            </a:r>
            <a:r>
              <a:rPr lang="it-IT" sz="1400" dirty="0" err="1"/>
              <a:t>select</a:t>
            </a:r>
            <a:r>
              <a:rPr lang="it-IT" sz="1400" dirty="0"/>
              <a:t> last slide</a:t>
            </a:r>
            <a:endParaRPr lang="en-GB" sz="14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A1188C36-D6CB-FA53-013E-FC56AD427952}"/>
              </a:ext>
            </a:extLst>
          </p:cNvPr>
          <p:cNvSpPr/>
          <p:nvPr userDrawn="1"/>
        </p:nvSpPr>
        <p:spPr>
          <a:xfrm>
            <a:off x="6495002" y="1875014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49D4654-CB69-04EA-986A-2264B7A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C28337D-790B-E06F-0074-04AA48B9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2A63292-0139-33E2-79E8-D1F485A4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596BA109-7562-188F-19E6-BAFF28DC5C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48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D8651D-3525-44E9-EF74-5AE1C96E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C35C132-0CB8-F9A6-EC6C-F3AC1F1B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22F58FF-5AD5-CF97-4FEE-FB1F38CD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DC21B0DD-4D97-871C-E587-F10AD55D8B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07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D36E4AE-BF2C-D504-0887-03D81D07CDC8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7608A32D-44F3-01F2-D6ED-924DFF3CC33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Free-form: Shape 13">
            <a:extLst>
              <a:ext uri="{FF2B5EF4-FFF2-40B4-BE49-F238E27FC236}">
                <a16:creationId xmlns:a16="http://schemas.microsoft.com/office/drawing/2014/main" id="{1DE142EE-E501-93E6-565D-AB4A5A647F0F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76A7918-93DA-D7CE-97A3-DDF18B379B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Team Name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ABD3F4B-4853-EC8E-00EB-5109F86CE0F1}"/>
              </a:ext>
            </a:extLst>
          </p:cNvPr>
          <p:cNvSpPr/>
          <p:nvPr userDrawn="1"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-form: Shape 13">
            <a:extLst>
              <a:ext uri="{FF2B5EF4-FFF2-40B4-BE49-F238E27FC236}">
                <a16:creationId xmlns:a16="http://schemas.microsoft.com/office/drawing/2014/main" id="{2BF40EC9-0D42-5E08-04BD-F330229C7518}"/>
              </a:ext>
            </a:extLst>
          </p:cNvPr>
          <p:cNvSpPr/>
          <p:nvPr userDrawn="1"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-form: Shape 13">
            <a:extLst>
              <a:ext uri="{FF2B5EF4-FFF2-40B4-BE49-F238E27FC236}">
                <a16:creationId xmlns:a16="http://schemas.microsoft.com/office/drawing/2014/main" id="{0BB1BAA4-B843-57F3-9FCE-C9585D332FAE}"/>
              </a:ext>
            </a:extLst>
          </p:cNvPr>
          <p:cNvSpPr/>
          <p:nvPr userDrawn="1"/>
        </p:nvSpPr>
        <p:spPr>
          <a:xfrm rot="10800000">
            <a:off x="-26376" y="-254312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17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3" r:id="rId2"/>
    <p:sldLayoutId id="2147483686" r:id="rId3"/>
    <p:sldLayoutId id="2147483674" r:id="rId4"/>
    <p:sldLayoutId id="2147483685" r:id="rId5"/>
    <p:sldLayoutId id="2147483684" r:id="rId6"/>
    <p:sldLayoutId id="2147483688" r:id="rId7"/>
    <p:sldLayoutId id="2147483666" r:id="rId8"/>
    <p:sldLayoutId id="2147483689" r:id="rId9"/>
    <p:sldLayoutId id="2147483662" r:id="rId10"/>
    <p:sldLayoutId id="2147483690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1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620995-1DFE-FB81-B1FD-1F43AD25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9FFA78-25BC-8AF7-71C4-CCA91A932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B32A29-5E71-00A9-66DA-1FED8EA8F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Optimus Syria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A1141D-8ADF-66F7-AB0C-CAA4E1B2C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138566-A99B-8C60-010B-13E0F43C5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55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hflensburgde-my.sharepoint.com/:x:/r/personal/fede9936_stud_hs-flensburg_de/Documents/Optimus%20project/data%20files/result%20file.xlsx?d=wfcb22b38e8774156aed9e9eb86120703&amp;csf=1&amp;web=1&amp;e=6xmyvj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google.com/web/search/34%c2%b041%2749.6%22N+36%c2%b030%2730.0%22E/@34.67531382,36.5980701,506.39690821a,3513.70885844d,35y,360h,0t,0r/data=CiwiJgokCTkQ2iOXWkFAEQndzvkBWEFAGYw3RwMnREJAIQJ6D_SHPUJAQgIIAUICCABKCAjMjOyYBRAA" TargetMode="External"/><Relationship Id="rId2" Type="http://schemas.openxmlformats.org/officeDocument/2006/relationships/hyperlink" Target="https://maps.google.com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researchgate.net/publication/234452780_The_Weibull_distribution_function_and_wind_power_statistics" TargetMode="External"/><Relationship Id="rId5" Type="http://schemas.openxmlformats.org/officeDocument/2006/relationships/hyperlink" Target="https://openinframap.org/#10.04/33.2058/36.2058" TargetMode="External"/><Relationship Id="rId4" Type="http://schemas.openxmlformats.org/officeDocument/2006/relationships/hyperlink" Target="https://globalwindatlas.info/e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FEA9E435-1738-7D95-8565-A990E4438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137" y="2212165"/>
            <a:ext cx="10369726" cy="912598"/>
          </a:xfrm>
        </p:spPr>
        <p:txBody>
          <a:bodyPr/>
          <a:lstStyle/>
          <a:p>
            <a:r>
              <a:rPr lang="en-GB" dirty="0"/>
              <a:t>Weekly report: Team Project Development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63E18F3-41FB-B5AE-43D3-9203434B5F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181108" y="4626114"/>
            <a:ext cx="7829784" cy="627065"/>
          </a:xfrm>
        </p:spPr>
        <p:txBody>
          <a:bodyPr/>
          <a:lstStyle/>
          <a:p>
            <a:r>
              <a:rPr lang="en-GB" sz="1600" dirty="0"/>
              <a:t>Group members: </a:t>
            </a:r>
            <a:r>
              <a:rPr lang="tr-TR" sz="1600" dirty="0"/>
              <a:t>Luis Urhahn, Ahmed Sallam, Ceren Cetin, Sohail Mansuri</a:t>
            </a:r>
            <a:endParaRPr lang="en-GB" sz="1600" dirty="0"/>
          </a:p>
          <a:p>
            <a:r>
              <a:rPr lang="en-GB" sz="1600" dirty="0"/>
              <a:t>Presenter: </a:t>
            </a:r>
            <a:r>
              <a:rPr lang="en-GB" sz="1600" b="1" dirty="0"/>
              <a:t>Luis Urhahn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0DF395A-2830-9AA6-9F70-51EE213DECC2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Week number: 05</a:t>
            </a:r>
          </a:p>
          <a:p>
            <a:r>
              <a:rPr lang="it-IT" sz="2000" dirty="0"/>
              <a:t>Date: </a:t>
            </a:r>
            <a:fld id="{02AEE8E4-D792-40D2-B8D4-0007E21A0CF8}" type="datetime1">
              <a:rPr lang="en-GB" sz="2000"/>
              <a:pPr/>
              <a:t>26/10/2025</a:t>
            </a:fld>
            <a:endParaRPr lang="it-IT" sz="2000" dirty="0"/>
          </a:p>
          <a:p>
            <a:r>
              <a:rPr lang="it-IT" sz="2000" dirty="0"/>
              <a:t>Supervisor: Dr. Marina Blohm</a:t>
            </a:r>
          </a:p>
        </p:txBody>
      </p:sp>
    </p:spTree>
    <p:extLst>
      <p:ext uri="{BB962C8B-B14F-4D97-AF65-F5344CB8AC3E}">
        <p14:creationId xmlns:p14="http://schemas.microsoft.com/office/powerpoint/2010/main" val="1515102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10A27-47FE-1707-CAC4-F63EB0EC7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4394B68-F58C-5F49-5345-2D795FEFE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651570"/>
              </p:ext>
            </p:extLst>
          </p:nvPr>
        </p:nvGraphicFramePr>
        <p:xfrm>
          <a:off x="50438" y="1587186"/>
          <a:ext cx="12091123" cy="4221277"/>
        </p:xfrm>
        <a:graphic>
          <a:graphicData uri="http://schemas.openxmlformats.org/drawingml/2006/table">
            <a:tbl>
              <a:tblPr/>
              <a:tblGrid>
                <a:gridCol w="1329590">
                  <a:extLst>
                    <a:ext uri="{9D8B030D-6E8A-4147-A177-3AD203B41FA5}">
                      <a16:colId xmlns:a16="http://schemas.microsoft.com/office/drawing/2014/main" val="3463853230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745156644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422837661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382491307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208282660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429993241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271099714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2456294840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4037248618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2933884893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2179016025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4104783927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981997093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2523676202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354616008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2125624021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598961753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870116044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079194637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911901646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82862111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4150987098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2614903613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2225949216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484176769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567041652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198256180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525493819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2444159450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083297849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230397969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533399623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2316761417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813339867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068997049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378668188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516020516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696603197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2203521583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4023138168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204506084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243179783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2188065424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94395707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093923411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986848077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2725165380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327866426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4116238008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286959419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851724904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041599184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86096964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067352152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665304984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188574179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963187796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66194032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445342261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2140412150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4147784718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916033922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532514578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952537147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643580443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984061552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2400759476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798236975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56514319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301580177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490853043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685127172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680478268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458963252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780067096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2704117532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764510712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948571262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103447554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695703932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279669215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977425138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735805415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198614514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283814297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977455021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478623571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023799594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329103519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197532391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396110404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2867125940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4016696493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150396321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589466443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044324182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771205329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836257803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784584578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460513755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993729672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953501024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051990315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229577897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179078617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840595464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2021391367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562126462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713376605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716342112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671456031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623946864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736722188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326691009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74188236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2391478294"/>
                    </a:ext>
                  </a:extLst>
                </a:gridCol>
                <a:gridCol w="132406">
                  <a:extLst>
                    <a:ext uri="{9D8B030D-6E8A-4147-A177-3AD203B41FA5}">
                      <a16:colId xmlns:a16="http://schemas.microsoft.com/office/drawing/2014/main" val="761717312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45608010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625797802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2240125323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3406067109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2880957735"/>
                    </a:ext>
                  </a:extLst>
                </a:gridCol>
                <a:gridCol w="86892">
                  <a:extLst>
                    <a:ext uri="{9D8B030D-6E8A-4147-A177-3AD203B41FA5}">
                      <a16:colId xmlns:a16="http://schemas.microsoft.com/office/drawing/2014/main" val="1650930063"/>
                    </a:ext>
                  </a:extLst>
                </a:gridCol>
                <a:gridCol w="115195">
                  <a:extLst>
                    <a:ext uri="{9D8B030D-6E8A-4147-A177-3AD203B41FA5}">
                      <a16:colId xmlns:a16="http://schemas.microsoft.com/office/drawing/2014/main" val="3131433045"/>
                    </a:ext>
                  </a:extLst>
                </a:gridCol>
              </a:tblGrid>
              <a:tr h="35285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2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Milestone Plan of Team "Project Development"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746056"/>
                  </a:ext>
                </a:extLst>
              </a:tr>
              <a:tr h="234039"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gridSpan="31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0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1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1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293902"/>
                  </a:ext>
                </a:extLst>
              </a:tr>
              <a:tr h="23403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33969"/>
                  </a:ext>
                </a:extLst>
              </a:tr>
              <a:tr h="23403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</a:t>
                      </a:r>
                      <a:r>
                        <a:rPr lang="en-GB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genral</a:t>
                      </a: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site analysis + Wind </a:t>
                      </a:r>
                      <a:r>
                        <a:rPr lang="en-GB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ressource</a:t>
                      </a: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analysis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200133"/>
                  </a:ext>
                </a:extLst>
              </a:tr>
              <a:tr h="14852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Legal Framework Analysis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612004"/>
                  </a:ext>
                </a:extLst>
              </a:tr>
              <a:tr h="14852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QGIS Analysis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13557"/>
                  </a:ext>
                </a:extLst>
              </a:tr>
              <a:tr h="14852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Environmental Impact Assessment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543947"/>
                  </a:ext>
                </a:extLst>
              </a:tr>
              <a:tr h="14852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Land Leasing Agreements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544835"/>
                  </a:ext>
                </a:extLst>
              </a:tr>
              <a:tr h="14852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Transportation Study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138071"/>
                  </a:ext>
                </a:extLst>
              </a:tr>
              <a:tr h="14852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Grid Connection Plan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415826"/>
                  </a:ext>
                </a:extLst>
              </a:tr>
              <a:tr h="14852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Conflict of Interests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GB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485644"/>
                  </a:ext>
                </a:extLst>
              </a:tr>
              <a:tr h="14852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Project Setup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760737"/>
                  </a:ext>
                </a:extLst>
              </a:tr>
              <a:tr h="14852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Wind Resource Data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78337"/>
                  </a:ext>
                </a:extLst>
              </a:tr>
              <a:tr h="14852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Layout Design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620479"/>
                  </a:ext>
                </a:extLst>
              </a:tr>
              <a:tr h="14852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Compliance Optimization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901843"/>
                  </a:ext>
                </a:extLst>
              </a:tr>
              <a:tr h="14852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Final Calculation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637262"/>
                  </a:ext>
                </a:extLst>
              </a:tr>
              <a:tr h="14852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Setup of the calculation tool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947273"/>
                  </a:ext>
                </a:extLst>
              </a:tr>
              <a:tr h="14852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Collecting all the input parameters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654686"/>
                  </a:ext>
                </a:extLst>
              </a:tr>
              <a:tr h="14852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Collecting all the cost of the components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190674"/>
                  </a:ext>
                </a:extLst>
              </a:tr>
              <a:tr h="14852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Simulating the AEP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3131579"/>
                  </a:ext>
                </a:extLst>
              </a:tr>
              <a:tr h="14852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Calculating the LCOE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983777"/>
                  </a:ext>
                </a:extLst>
              </a:tr>
              <a:tr h="14852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Final Economic Assessment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150928"/>
                  </a:ext>
                </a:extLst>
              </a:tr>
              <a:tr h="14852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Buffer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430035"/>
                  </a:ext>
                </a:extLst>
              </a:tr>
              <a:tr h="14852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Buffer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714139"/>
                  </a:ext>
                </a:extLst>
              </a:tr>
              <a:tr h="14852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Buffer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628626"/>
                  </a:ext>
                </a:extLst>
              </a:tr>
            </a:tbl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1CECBD65-3861-3A6E-649B-F3B804343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Timeline – Project Development Team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D35E9E-BFC5-36E0-6665-C0549E45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26/10/2025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B3B1F1-3B7D-2A42-D4B1-0450E57D9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49109D-CA99-ADC3-5A69-A89E221E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10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FA2BE2-FAA0-6E02-0E95-725349BE65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Luis Urhahn</a:t>
            </a:r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6C477DF2-970B-25BC-0BE6-E89008AD9C18}"/>
              </a:ext>
            </a:extLst>
          </p:cNvPr>
          <p:cNvSpPr txBox="1"/>
          <p:nvPr/>
        </p:nvSpPr>
        <p:spPr>
          <a:xfrm>
            <a:off x="10677525" y="5319624"/>
            <a:ext cx="1352550" cy="34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Final presentation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8F510C-D003-7191-8689-6A11B3634057}"/>
              </a:ext>
            </a:extLst>
          </p:cNvPr>
          <p:cNvSpPr txBox="1"/>
          <p:nvPr/>
        </p:nvSpPr>
        <p:spPr>
          <a:xfrm>
            <a:off x="-1" y="5874095"/>
            <a:ext cx="3561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dirty="0"/>
              <a:t>Figure 3: Screenshot of the  timeline – Project Development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2797068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0E95-F01E-2EA2-2E58-72674D708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28A6975-F7DD-84C5-2F55-94CA82DD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</a:t>
            </a:r>
            <a:r>
              <a:rPr lang="en-GB" noProof="0" dirty="0"/>
              <a:t>. Questions and Requests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A867A1-BCA7-C53C-A12D-4F8ADB7AB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26/10/2025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5A883-6A98-9B78-E315-CC1FC63A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17C301-EB3E-4D02-0FA2-DD76C7B48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11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F4133B-B5A9-32B0-3F46-DC3AAB6701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sp>
        <p:nvSpPr>
          <p:cNvPr id="2" name="Inhaltsplatzhalter 12">
            <a:extLst>
              <a:ext uri="{FF2B5EF4-FFF2-40B4-BE49-F238E27FC236}">
                <a16:creationId xmlns:a16="http://schemas.microsoft.com/office/drawing/2014/main" id="{FDC4EE14-CAFF-77AE-0BF1-3C2737E27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19" y="2132551"/>
            <a:ext cx="5257800" cy="3633250"/>
          </a:xfrm>
          <a:ln>
            <a:solidFill>
              <a:schemeClr val="tx1"/>
            </a:solidFill>
          </a:ln>
        </p:spPr>
        <p:txBody>
          <a:bodyPr anchor="t"/>
          <a:lstStyle/>
          <a:p>
            <a:pPr marL="0" lvl="0" indent="0" algn="ctr">
              <a:buNone/>
            </a:pPr>
            <a:r>
              <a:rPr lang="en-GB" sz="1800" b="1" noProof="0" dirty="0"/>
              <a:t>Questions:</a:t>
            </a:r>
          </a:p>
          <a:p>
            <a:pPr marL="0" lvl="0" indent="0" algn="ctr">
              <a:buNone/>
            </a:pPr>
            <a:endParaRPr lang="en-GB" sz="1800" b="1" noProof="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1800" noProof="0" dirty="0"/>
              <a:t>Should we consider the </a:t>
            </a:r>
            <a:r>
              <a:rPr lang="en-GB" sz="1800" b="1" noProof="0" dirty="0"/>
              <a:t>possibility</a:t>
            </a:r>
            <a:r>
              <a:rPr lang="en-GB" sz="1800" noProof="0" dirty="0"/>
              <a:t> of a </a:t>
            </a:r>
            <a:r>
              <a:rPr lang="en-GB" sz="1800" b="1" noProof="0" dirty="0"/>
              <a:t>Wind </a:t>
            </a:r>
            <a:r>
              <a:rPr lang="en-GB" sz="1800" b="1" dirty="0"/>
              <a:t>F</a:t>
            </a:r>
            <a:r>
              <a:rPr lang="en-GB" sz="1800" b="1" noProof="0" dirty="0"/>
              <a:t>arm </a:t>
            </a:r>
            <a:r>
              <a:rPr lang="en-GB" sz="1800" noProof="0" dirty="0"/>
              <a:t>for our area?</a:t>
            </a:r>
          </a:p>
          <a:p>
            <a:pPr marL="1085850" lvl="1" indent="-342900">
              <a:buFont typeface="Wingdings" panose="05000000000000000000" pitchFamily="2" charset="2"/>
              <a:buChar char="à"/>
            </a:pPr>
            <a:r>
              <a:rPr lang="en-GB" sz="1600" noProof="0" dirty="0"/>
              <a:t>Especially regarding the </a:t>
            </a:r>
            <a:r>
              <a:rPr lang="en-GB" sz="1600" noProof="0" dirty="0" err="1"/>
              <a:t>WindPro</a:t>
            </a:r>
            <a:r>
              <a:rPr lang="en-GB" sz="1600" noProof="0" dirty="0"/>
              <a:t> simulation and LCOE calculation</a:t>
            </a:r>
            <a:endParaRPr lang="en-GB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GB" sz="1800" noProof="0" dirty="0"/>
              <a:t>Should we con</a:t>
            </a:r>
            <a:r>
              <a:rPr lang="en-GB" sz="1800" dirty="0"/>
              <a:t>sider also </a:t>
            </a:r>
            <a:r>
              <a:rPr lang="en-GB" sz="1800" b="1" dirty="0"/>
              <a:t>Development Expenditures </a:t>
            </a:r>
            <a:r>
              <a:rPr lang="en-GB" sz="1800" dirty="0"/>
              <a:t>(</a:t>
            </a:r>
            <a:r>
              <a:rPr lang="en-GB" sz="1800" dirty="0" err="1"/>
              <a:t>DevEx</a:t>
            </a:r>
            <a:r>
              <a:rPr lang="en-GB" sz="1800" dirty="0"/>
              <a:t>) in the calculations?</a:t>
            </a:r>
          </a:p>
          <a:p>
            <a:pPr marL="1085850" lvl="1" indent="-342900">
              <a:buFont typeface="Wingdings" panose="05000000000000000000" pitchFamily="2" charset="2"/>
              <a:buChar char="à"/>
            </a:pPr>
            <a:r>
              <a:rPr lang="en-GB" sz="1600" dirty="0"/>
              <a:t>Maybe</a:t>
            </a:r>
            <a:r>
              <a:rPr lang="en-GB" sz="1600" noProof="0" dirty="0"/>
              <a:t> an approximation of every </a:t>
            </a:r>
            <a:r>
              <a:rPr lang="en-GB" noProof="0" dirty="0"/>
              <a:t>team's development costs?</a:t>
            </a:r>
          </a:p>
        </p:txBody>
      </p:sp>
      <p:sp>
        <p:nvSpPr>
          <p:cNvPr id="8" name="Inhaltsplatzhalter 12">
            <a:extLst>
              <a:ext uri="{FF2B5EF4-FFF2-40B4-BE49-F238E27FC236}">
                <a16:creationId xmlns:a16="http://schemas.microsoft.com/office/drawing/2014/main" id="{6E733DBE-CBF7-0178-6831-58DA67BF1B80}"/>
              </a:ext>
            </a:extLst>
          </p:cNvPr>
          <p:cNvSpPr txBox="1">
            <a:spLocks/>
          </p:cNvSpPr>
          <p:nvPr/>
        </p:nvSpPr>
        <p:spPr>
          <a:xfrm>
            <a:off x="5913119" y="2132551"/>
            <a:ext cx="5596085" cy="36332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b="1" noProof="0" dirty="0"/>
              <a:t>Requests: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2000" b="1" noProof="0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sz="1800" dirty="0"/>
              <a:t>E</a:t>
            </a:r>
            <a:r>
              <a:rPr lang="en-GB" sz="1800" noProof="0" dirty="0"/>
              <a:t>very component team, please </a:t>
            </a:r>
            <a:r>
              <a:rPr lang="en-GB" sz="1800" b="1" noProof="0" dirty="0"/>
              <a:t>provide the costs</a:t>
            </a:r>
            <a:r>
              <a:rPr lang="en-GB" sz="1800" noProof="0" dirty="0"/>
              <a:t> of the component as soon as possible! </a:t>
            </a: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en-GB" sz="1600" dirty="0"/>
              <a:t>We will discuss the costs over the next weeks to make sure we will get a </a:t>
            </a:r>
            <a:r>
              <a:rPr lang="en-GB" sz="1600" b="1" dirty="0"/>
              <a:t>cost-efficient WTG.</a:t>
            </a: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en-GB" sz="1600" dirty="0"/>
              <a:t>You need to add the costs in the </a:t>
            </a:r>
            <a:r>
              <a:rPr lang="en-GB" sz="1600" b="1" dirty="0"/>
              <a:t>results file</a:t>
            </a:r>
            <a:r>
              <a:rPr lang="en-GB" sz="1600" dirty="0"/>
              <a:t>! </a:t>
            </a:r>
          </a:p>
          <a:p>
            <a:pPr marL="800100" lvl="1" indent="-342900">
              <a:buFont typeface="Wingdings" panose="05000000000000000000" pitchFamily="2" charset="2"/>
              <a:buChar char="à"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823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6C668-8A8F-7A73-3D05-0F971B2C8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0C8B866-3A0C-68C7-4D04-0149C1C4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</a:t>
            </a:r>
            <a:r>
              <a:rPr lang="en-GB" noProof="0" dirty="0"/>
              <a:t>. Questions and Requests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568C7-868C-BEB0-0EAF-B64AFDBE0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noProof="0" smtClean="0"/>
              <a:t>26/10/2025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4860FA-1E6B-A9B9-6E0D-6647927C7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E667C9-881D-C3ED-4EB9-83A594566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565547-7B7F-F7B9-B02A-03C6F1C1FB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Luis Urhahn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8A984F-C464-0399-1A35-249FBFA46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44" y="1948086"/>
            <a:ext cx="10698912" cy="29618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0DD4224-C05B-DA18-4FCA-29ED02ADBE23}"/>
              </a:ext>
            </a:extLst>
          </p:cNvPr>
          <p:cNvSpPr/>
          <p:nvPr/>
        </p:nvSpPr>
        <p:spPr>
          <a:xfrm>
            <a:off x="8159931" y="2211977"/>
            <a:ext cx="775063" cy="5921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533FE36-8E0D-8436-10E5-E51720B59F37}"/>
              </a:ext>
            </a:extLst>
          </p:cNvPr>
          <p:cNvSpPr/>
          <p:nvPr/>
        </p:nvSpPr>
        <p:spPr>
          <a:xfrm>
            <a:off x="8695507" y="2211977"/>
            <a:ext cx="775063" cy="5921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D9F2DF-7133-9F99-77CD-B9B8FB9DA485}"/>
              </a:ext>
            </a:extLst>
          </p:cNvPr>
          <p:cNvSpPr/>
          <p:nvPr/>
        </p:nvSpPr>
        <p:spPr>
          <a:xfrm>
            <a:off x="4188821" y="4497977"/>
            <a:ext cx="1672047" cy="5921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01636-7117-ED7A-5CBD-2D488910497C}"/>
              </a:ext>
            </a:extLst>
          </p:cNvPr>
          <p:cNvSpPr txBox="1"/>
          <p:nvPr/>
        </p:nvSpPr>
        <p:spPr>
          <a:xfrm>
            <a:off x="2608217" y="5320170"/>
            <a:ext cx="6975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You will find the list here: </a:t>
            </a:r>
            <a:r>
              <a:rPr lang="en-DE" altLang="en-DE" sz="1600" dirty="0">
                <a:latin typeface="Arial" panose="020B0604020202020204" pitchFamily="34" charset="0"/>
                <a:hlinkClick r:id="rId4"/>
              </a:rPr>
              <a:t>result file.xlsx</a:t>
            </a:r>
            <a:r>
              <a:rPr lang="en-GB" sz="1600" b="1" dirty="0"/>
              <a:t> </a:t>
            </a:r>
            <a:endParaRPr lang="en-DE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E9900B-9BB7-C9C3-1B12-27007F303068}"/>
              </a:ext>
            </a:extLst>
          </p:cNvPr>
          <p:cNvSpPr txBox="1"/>
          <p:nvPr/>
        </p:nvSpPr>
        <p:spPr>
          <a:xfrm>
            <a:off x="746544" y="4909913"/>
            <a:ext cx="26410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dirty="0"/>
              <a:t>Figure 4: Screenshot of the result file in excel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670030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Bibliography</a:t>
            </a:r>
            <a:r>
              <a:rPr lang="de-DE" dirty="0"/>
              <a:t> – Project Development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3DB4-11DF-4DC9-9AFB-FDB45DBDB9C4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89852-0382-5806-3356-FA1C77F6D2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Luis Urhahn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B865F91-3B7F-A23E-4E8C-5D5BEA1589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>
              <a:defRPr/>
            </a:pPr>
            <a:r>
              <a:rPr lang="tr-TR" dirty="0"/>
              <a:t>[1] Google, </a:t>
            </a:r>
            <a:r>
              <a:rPr lang="tr-TR" i="1" dirty="0"/>
              <a:t>Google Maps</a:t>
            </a:r>
            <a:r>
              <a:rPr lang="tr-TR" dirty="0"/>
              <a:t>. [Online]. Available: </a:t>
            </a:r>
            <a:r>
              <a:rPr lang="tr-TR" dirty="0">
                <a:hlinkClick r:id="rId2"/>
              </a:rPr>
              <a:t>https://maps.google.com</a:t>
            </a:r>
            <a:endParaRPr lang="de-DE" dirty="0"/>
          </a:p>
          <a:p>
            <a:pPr lvl="0">
              <a:defRPr/>
            </a:pPr>
            <a:r>
              <a:rPr lang="de-DE" dirty="0"/>
              <a:t>[2] Google, </a:t>
            </a:r>
            <a:r>
              <a:rPr lang="de-DE" i="1" dirty="0"/>
              <a:t>Google Earth</a:t>
            </a:r>
            <a:r>
              <a:rPr lang="de-DE" dirty="0"/>
              <a:t>. [Online]. </a:t>
            </a:r>
            <a:r>
              <a:rPr lang="de-DE" dirty="0" err="1"/>
              <a:t>Available</a:t>
            </a:r>
            <a:r>
              <a:rPr lang="de-DE" dirty="0"/>
              <a:t>: </a:t>
            </a:r>
            <a:r>
              <a:rPr lang="de-DE" dirty="0">
                <a:hlinkClick r:id="rId3"/>
              </a:rPr>
              <a:t>https://earth.google.com/web/search/34%c2%b041%2749.6%22N+36%c2%b030%2730.0%22E/@34.67531382,36.5980701,506.39690821a,3513.70885844d,35y,360h,0t,0r/data=CiwiJgokCTkQ2iOXWkFAEQndzvkBWEFAGYw3RwMnREJAIQJ6D_SHPUJAQgIIAUICCABKCAjMjOyYBRAA</a:t>
            </a:r>
            <a:endParaRPr lang="de-DE" dirty="0"/>
          </a:p>
          <a:p>
            <a:pPr lvl="0">
              <a:defRPr/>
            </a:pPr>
            <a:r>
              <a:rPr lang="de-DE" dirty="0"/>
              <a:t>[3] </a:t>
            </a:r>
            <a:r>
              <a:rPr lang="tr-TR" dirty="0"/>
              <a:t>Global </a:t>
            </a:r>
            <a:r>
              <a:rPr lang="tr-TR" dirty="0" err="1"/>
              <a:t>Wind</a:t>
            </a:r>
            <a:r>
              <a:rPr lang="tr-TR" dirty="0"/>
              <a:t> Atlas, </a:t>
            </a:r>
            <a:r>
              <a:rPr lang="tr-TR" i="1" dirty="0"/>
              <a:t>Global </a:t>
            </a:r>
            <a:r>
              <a:rPr lang="tr-TR" i="1" dirty="0" err="1"/>
              <a:t>Wind</a:t>
            </a:r>
            <a:r>
              <a:rPr lang="tr-TR" i="1" dirty="0"/>
              <a:t> Atlas</a:t>
            </a:r>
            <a:r>
              <a:rPr lang="tr-TR" dirty="0"/>
              <a:t>. [Online]. </a:t>
            </a:r>
            <a:r>
              <a:rPr lang="tr-TR" dirty="0" err="1"/>
              <a:t>Available</a:t>
            </a:r>
            <a:r>
              <a:rPr lang="tr-TR" dirty="0"/>
              <a:t>: </a:t>
            </a:r>
            <a:r>
              <a:rPr lang="tr-TR" dirty="0">
                <a:hlinkClick r:id="rId4"/>
              </a:rPr>
              <a:t>https://globalwindatlas.info/en/</a:t>
            </a:r>
            <a:r>
              <a:rPr lang="tr-TR" dirty="0"/>
              <a:t>. </a:t>
            </a:r>
          </a:p>
          <a:p>
            <a:pPr>
              <a:defRPr/>
            </a:pPr>
            <a:r>
              <a:rPr lang="tr-TR" dirty="0"/>
              <a:t>[4] Open </a:t>
            </a:r>
            <a:r>
              <a:rPr lang="tr-TR" dirty="0" err="1"/>
              <a:t>Infrastructure</a:t>
            </a:r>
            <a:r>
              <a:rPr lang="tr-TR" dirty="0"/>
              <a:t> </a:t>
            </a:r>
            <a:r>
              <a:rPr lang="tr-TR" dirty="0" err="1"/>
              <a:t>Map</a:t>
            </a:r>
            <a:r>
              <a:rPr lang="tr-TR" dirty="0"/>
              <a:t>, </a:t>
            </a:r>
            <a:r>
              <a:rPr lang="tr-TR" i="1" dirty="0" err="1"/>
              <a:t>OpenInfraMap</a:t>
            </a:r>
            <a:r>
              <a:rPr lang="tr-TR" dirty="0"/>
              <a:t>. [Online]. </a:t>
            </a:r>
            <a:r>
              <a:rPr lang="tr-TR" dirty="0" err="1"/>
              <a:t>Available</a:t>
            </a:r>
            <a:r>
              <a:rPr lang="tr-TR" dirty="0"/>
              <a:t>: </a:t>
            </a:r>
            <a:r>
              <a:rPr lang="tr-TR" dirty="0">
                <a:hlinkClick r:id="rId5"/>
              </a:rPr>
              <a:t>https://openinframap.org/#10.04/33.2058/36.2058</a:t>
            </a:r>
            <a:r>
              <a:rPr lang="tr-TR" dirty="0"/>
              <a:t>. </a:t>
            </a:r>
            <a:endParaRPr lang="de-DE" dirty="0"/>
          </a:p>
          <a:p>
            <a:pPr>
              <a:defRPr/>
            </a:pPr>
            <a:r>
              <a:rPr lang="en-GB" dirty="0"/>
              <a:t>[5] Shared files from the contact of Laurence </a:t>
            </a:r>
            <a:r>
              <a:rPr lang="en-GB" dirty="0" err="1"/>
              <a:t>Alhrshy</a:t>
            </a:r>
            <a:r>
              <a:rPr lang="en-GB" dirty="0"/>
              <a:t>. [</a:t>
            </a:r>
            <a:r>
              <a:rPr lang="en-GB" dirty="0" err="1"/>
              <a:t>Documets</a:t>
            </a:r>
            <a:r>
              <a:rPr lang="en-GB" dirty="0"/>
              <a:t>]</a:t>
            </a:r>
          </a:p>
          <a:p>
            <a:pPr>
              <a:defRPr/>
            </a:pPr>
            <a:r>
              <a:rPr lang="en-GB" dirty="0"/>
              <a:t>[6] Weibull distribution function and wind power statistics, </a:t>
            </a:r>
            <a:r>
              <a:rPr lang="en-GB" i="1" dirty="0"/>
              <a:t>ResearchGate. </a:t>
            </a:r>
            <a:r>
              <a:rPr lang="en-GB" dirty="0"/>
              <a:t>[Online]. Available: </a:t>
            </a:r>
            <a:r>
              <a:rPr lang="de-DE" dirty="0">
                <a:hlinkClick r:id="rId6"/>
              </a:rPr>
              <a:t>https://www.researchgate.net/publication/234452780_The_Weibull_distribution_function_and_wind_power_statistics</a:t>
            </a:r>
            <a:endParaRPr lang="de-DE" dirty="0"/>
          </a:p>
          <a:p>
            <a:pPr>
              <a:defRPr/>
            </a:pPr>
            <a:r>
              <a:rPr lang="de-DE" dirty="0"/>
              <a:t>[7] „Introduction to wind turbine aerodynamics“, Alois Peter Schaffarczyk [online book].</a:t>
            </a:r>
          </a:p>
          <a:p>
            <a:pPr>
              <a:defRPr/>
            </a:pPr>
            <a:r>
              <a:rPr lang="de-DE" dirty="0"/>
              <a:t>[8] WindPro, University License for WindPro [Software]</a:t>
            </a:r>
          </a:p>
          <a:p>
            <a:pPr>
              <a:defRPr/>
            </a:pPr>
            <a:r>
              <a:rPr lang="de-DE" dirty="0"/>
              <a:t>[9] QGIS, Public Software of QGIS [Software]</a:t>
            </a:r>
          </a:p>
          <a:p>
            <a:pPr>
              <a:defRPr/>
            </a:pPr>
            <a:endParaRPr lang="de-DE" dirty="0"/>
          </a:p>
          <a:p>
            <a:pPr lvl="0">
              <a:defRPr/>
            </a:pPr>
            <a:endParaRPr lang="en-GB" dirty="0"/>
          </a:p>
          <a:p>
            <a:pPr lvl="0">
              <a:defRPr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6124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64640"/>
            <a:ext cx="10515600" cy="461232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Task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Further update on wind </a:t>
            </a:r>
            <a:r>
              <a:rPr lang="de-DE" dirty="0" err="1"/>
              <a:t>analysis</a:t>
            </a:r>
            <a:r>
              <a:rPr lang="de-DE" dirty="0"/>
              <a:t> – Weibull-Distribution</a:t>
            </a:r>
          </a:p>
          <a:p>
            <a:pPr lvl="0"/>
            <a:r>
              <a:rPr lang="de-DE" dirty="0" err="1"/>
              <a:t>Overview</a:t>
            </a:r>
            <a:r>
              <a:rPr lang="de-DE" dirty="0"/>
              <a:t> sub-tasks</a:t>
            </a:r>
          </a:p>
          <a:p>
            <a:pPr lvl="0"/>
            <a:r>
              <a:rPr lang="de-DE" dirty="0"/>
              <a:t>Progress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  <a:p>
            <a:pPr lvl="1"/>
            <a:r>
              <a:rPr lang="de-DE" dirty="0" err="1"/>
              <a:t>Detailed</a:t>
            </a:r>
            <a:r>
              <a:rPr lang="de-DE" dirty="0"/>
              <a:t> Site Analysis</a:t>
            </a:r>
          </a:p>
          <a:p>
            <a:pPr lvl="1"/>
            <a:r>
              <a:rPr lang="de-DE" dirty="0" err="1"/>
              <a:t>WindPro</a:t>
            </a:r>
            <a:r>
              <a:rPr lang="de-DE" dirty="0"/>
              <a:t> Simulation</a:t>
            </a:r>
          </a:p>
          <a:p>
            <a:pPr lvl="1"/>
            <a:r>
              <a:rPr lang="de-DE" dirty="0" err="1"/>
              <a:t>Economic</a:t>
            </a:r>
            <a:r>
              <a:rPr lang="de-DE" dirty="0"/>
              <a:t> </a:t>
            </a:r>
            <a:r>
              <a:rPr lang="de-DE" dirty="0" err="1"/>
              <a:t>calculation</a:t>
            </a:r>
            <a:r>
              <a:rPr lang="de-DE" dirty="0"/>
              <a:t> (LCOE)</a:t>
            </a:r>
          </a:p>
          <a:p>
            <a:r>
              <a:rPr lang="en-GB" dirty="0"/>
              <a:t>Updated timeline</a:t>
            </a:r>
          </a:p>
          <a:p>
            <a:r>
              <a:rPr lang="en-GB" dirty="0"/>
              <a:t>Questions and Requests</a:t>
            </a:r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>
              <a:highlight>
                <a:srgbClr val="00FF00"/>
              </a:highlight>
            </a:endParaRPr>
          </a:p>
          <a:p>
            <a:pPr lvl="0"/>
            <a:endParaRPr lang="de-DE" dirty="0">
              <a:highlight>
                <a:srgbClr val="00FF00"/>
              </a:highlight>
            </a:endParaRPr>
          </a:p>
          <a:p>
            <a:pPr lvl="1"/>
            <a:endParaRPr lang="de-DE" dirty="0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of content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7D9-CCE9-448B-BCAE-B6078094F078}" type="datetime1">
              <a:rPr lang="en-GB" smtClean="0"/>
              <a:t>26/10/2025</a:t>
            </a:fld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2</a:t>
            </a:fld>
            <a:endParaRPr lang="en-GB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50A548-9038-155C-8BC6-63C2D94B9A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GB" dirty="0"/>
              <a:t>Luis Urhahn</a:t>
            </a:r>
          </a:p>
        </p:txBody>
      </p:sp>
    </p:spTree>
    <p:extLst>
      <p:ext uri="{BB962C8B-B14F-4D97-AF65-F5344CB8AC3E}">
        <p14:creationId xmlns:p14="http://schemas.microsoft.com/office/powerpoint/2010/main" val="110655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Tasks of the week </a:t>
            </a:r>
            <a:endParaRPr lang="en-GB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D847DFA5-0CA0-3D6E-6A5E-98464DBBD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lvl="0" indent="-514350">
              <a:buFont typeface="+mj-lt"/>
              <a:buAutoNum type="romanUcPeriod"/>
            </a:pPr>
            <a:r>
              <a:rPr lang="de-DE" dirty="0" err="1"/>
              <a:t>Optimizing</a:t>
            </a:r>
            <a:r>
              <a:rPr lang="de-DE" dirty="0"/>
              <a:t>/</a:t>
            </a:r>
            <a:r>
              <a:rPr lang="de-DE" dirty="0" err="1"/>
              <a:t>Updating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Weibull-Distribution</a:t>
            </a:r>
          </a:p>
          <a:p>
            <a:pPr marL="514350" lvl="0" indent="-514350">
              <a:buFont typeface="+mj-lt"/>
              <a:buAutoNum type="romanUcPeriod"/>
            </a:pPr>
            <a:r>
              <a:rPr lang="de-DE" dirty="0"/>
              <a:t>Working and </a:t>
            </a:r>
            <a:r>
              <a:rPr lang="de-DE" dirty="0" err="1"/>
              <a:t>progressing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sub-tasks</a:t>
            </a:r>
          </a:p>
          <a:p>
            <a:pPr marL="1257300" lvl="1">
              <a:buFont typeface="+mj-lt"/>
              <a:buAutoNum type="romanUcPeriod"/>
            </a:pPr>
            <a:r>
              <a:rPr lang="de-DE" dirty="0" err="1"/>
              <a:t>Detailed</a:t>
            </a:r>
            <a:r>
              <a:rPr lang="de-DE" dirty="0"/>
              <a:t> </a:t>
            </a:r>
            <a:r>
              <a:rPr lang="de-DE" dirty="0" err="1"/>
              <a:t>site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marL="1257300" lvl="1">
              <a:buFont typeface="+mj-lt"/>
              <a:buAutoNum type="romanUcPeriod"/>
            </a:pPr>
            <a:r>
              <a:rPr lang="de-DE" dirty="0" err="1"/>
              <a:t>WindPro</a:t>
            </a:r>
            <a:r>
              <a:rPr lang="de-DE" dirty="0"/>
              <a:t> Simulation</a:t>
            </a:r>
          </a:p>
          <a:p>
            <a:pPr marL="1257300" lvl="1">
              <a:buFont typeface="+mj-lt"/>
              <a:buAutoNum type="romanUcPeriod"/>
            </a:pPr>
            <a:r>
              <a:rPr lang="de-DE" dirty="0" err="1"/>
              <a:t>Economic</a:t>
            </a:r>
            <a:r>
              <a:rPr lang="de-DE" dirty="0"/>
              <a:t> </a:t>
            </a:r>
            <a:r>
              <a:rPr lang="de-DE" dirty="0" err="1"/>
              <a:t>calculation</a:t>
            </a:r>
            <a:r>
              <a:rPr lang="de-DE" dirty="0"/>
              <a:t> (LCOE)</a:t>
            </a:r>
          </a:p>
          <a:p>
            <a:pPr marL="514350" lvl="0" indent="-514350">
              <a:buFont typeface="+mj-lt"/>
              <a:buAutoNum type="romanUcPeriod"/>
            </a:pPr>
            <a:endParaRPr lang="de-DE" dirty="0"/>
          </a:p>
          <a:p>
            <a:pPr marL="514350" lvl="0" indent="-514350">
              <a:buFont typeface="+mj-lt"/>
              <a:buAutoNum type="romanUcPeriod"/>
            </a:pP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FDD682-B40F-C5C9-1855-56A85BC15BC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D1EE79A-E6D4-4691-9116-935A2AA336A9}" type="datetime1">
              <a:rPr lang="en-GB" smtClean="0"/>
              <a:t>26/10/2025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68328F-481A-A412-4E89-23ACFE133D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3</a:t>
            </a:fld>
            <a:endParaRPr lang="en-GB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11AAC40-D4A5-6AC8-BE73-CD4035EA05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9" name="Textplatzhalter 1">
            <a:extLst>
              <a:ext uri="{FF2B5EF4-FFF2-40B4-BE49-F238E27FC236}">
                <a16:creationId xmlns:a16="http://schemas.microsoft.com/office/drawing/2014/main" id="{D95F0299-8763-4B36-4644-C1453C2F39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7" y="6564113"/>
            <a:ext cx="5596085" cy="365125"/>
          </a:xfrm>
        </p:spPr>
        <p:txBody>
          <a:bodyPr>
            <a:normAutofit/>
          </a:bodyPr>
          <a:lstStyle/>
          <a:p>
            <a:r>
              <a:rPr lang="en-GB" dirty="0"/>
              <a:t>Luis Urhahn</a:t>
            </a:r>
          </a:p>
        </p:txBody>
      </p:sp>
    </p:spTree>
    <p:extLst>
      <p:ext uri="{BB962C8B-B14F-4D97-AF65-F5344CB8AC3E}">
        <p14:creationId xmlns:p14="http://schemas.microsoft.com/office/powerpoint/2010/main" val="295385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21538-37C8-A4CF-7E8A-63277A116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27B7E03-57D8-CB19-C080-E37BBDAC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Update on wind </a:t>
            </a:r>
            <a:r>
              <a:rPr lang="de-DE" dirty="0" err="1"/>
              <a:t>analysis</a:t>
            </a:r>
            <a:r>
              <a:rPr lang="de-DE" dirty="0"/>
              <a:t> (HH = 100m)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63D49E-7798-1021-7AED-683A62C89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26/10/2025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8D1EEE-CA8F-7889-9E20-C7CB76776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AE721-4D20-3ED5-A5F1-CE75A200D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4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87B3A8-7025-AB83-8ADC-A808B8E764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Luis Urhahn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4163326-45E6-5049-2D6C-7CF84184B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47645"/>
              </p:ext>
            </p:extLst>
          </p:nvPr>
        </p:nvGraphicFramePr>
        <p:xfrm>
          <a:off x="838200" y="1394691"/>
          <a:ext cx="6806505" cy="5024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301">
                  <a:extLst>
                    <a:ext uri="{9D8B030D-6E8A-4147-A177-3AD203B41FA5}">
                      <a16:colId xmlns:a16="http://schemas.microsoft.com/office/drawing/2014/main" val="2128874307"/>
                    </a:ext>
                  </a:extLst>
                </a:gridCol>
                <a:gridCol w="1361301">
                  <a:extLst>
                    <a:ext uri="{9D8B030D-6E8A-4147-A177-3AD203B41FA5}">
                      <a16:colId xmlns:a16="http://schemas.microsoft.com/office/drawing/2014/main" val="2812405754"/>
                    </a:ext>
                  </a:extLst>
                </a:gridCol>
                <a:gridCol w="1361301">
                  <a:extLst>
                    <a:ext uri="{9D8B030D-6E8A-4147-A177-3AD203B41FA5}">
                      <a16:colId xmlns:a16="http://schemas.microsoft.com/office/drawing/2014/main" val="3571400906"/>
                    </a:ext>
                  </a:extLst>
                </a:gridCol>
                <a:gridCol w="1361301">
                  <a:extLst>
                    <a:ext uri="{9D8B030D-6E8A-4147-A177-3AD203B41FA5}">
                      <a16:colId xmlns:a16="http://schemas.microsoft.com/office/drawing/2014/main" val="44606363"/>
                    </a:ext>
                  </a:extLst>
                </a:gridCol>
                <a:gridCol w="1361301">
                  <a:extLst>
                    <a:ext uri="{9D8B030D-6E8A-4147-A177-3AD203B41FA5}">
                      <a16:colId xmlns:a16="http://schemas.microsoft.com/office/drawing/2014/main" val="3022194694"/>
                    </a:ext>
                  </a:extLst>
                </a:gridCol>
              </a:tblGrid>
              <a:tr h="55729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Wind range </a:t>
                      </a:r>
                      <a:br>
                        <a:rPr lang="en-GB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GB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[m/s]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1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Windbins </a:t>
                      </a:r>
                      <a:br>
                        <a:rPr lang="en-GB" sz="11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GB" sz="11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[m/s]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1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Absolute Frequency (n_i)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1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Cumulative Distribution Function F(v)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Probability Density Function f(v)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75172733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0 - 1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0.00293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0.022910994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97154122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1 - 2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0.03544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0.047745282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17676164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2 - 3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3652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0.06948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0.06430642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72988178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3 - 4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4805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0.09142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0.075101365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39793038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4 - 5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4736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0.09010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0.081127619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77675665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5 - 6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4180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0.07953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0.08316111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73055285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6 - 7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3796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0.07222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0.08194524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55131035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7 - 8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3353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0.06379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0.078210087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43743638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8 - 9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2975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0.05660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0.072651867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24844635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9 - 10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2856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0.05434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0.065906216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3733077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10 - 11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2746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0.05224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0.0585264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59199167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11 - 12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2691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0.050970001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59063501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12 - 13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2550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0.04852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0.043594435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19350160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13 - 14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2343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0.04458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0.036660096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8070559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14 - 15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0.04060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0.030339248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59644425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15 - 16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1831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0.03484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0.024728617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0148821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16 - 17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0.02979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0.019863793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97605516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17 - 18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0.02509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0.015733853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93687419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18 - 19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1078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0.02051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0.012295033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88342830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19 - 20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0.01433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0.009482683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81058845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20 - 21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0.00908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0.007221106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86898064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21 - 22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0.00632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0.005431172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50317830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22 - 23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0.00388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0.004035826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1962107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23 - 24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0.00183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0.002963737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1423072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24 - 25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0.00067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0.002151412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81723811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25 - 26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0.00053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0.00154413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84295352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26 - 27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0.001096003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28711266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27 - 28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0.00076947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99297126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28 - 29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0.000534444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0004570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29 - 30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0.000367296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19469270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30 - 31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0.000249806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8654951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364800B-5895-3B95-B707-5DF2359C3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969682"/>
              </p:ext>
            </p:extLst>
          </p:nvPr>
        </p:nvGraphicFramePr>
        <p:xfrm>
          <a:off x="7951479" y="1394691"/>
          <a:ext cx="3925454" cy="3493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4290">
                  <a:extLst>
                    <a:ext uri="{9D8B030D-6E8A-4147-A177-3AD203B41FA5}">
                      <a16:colId xmlns:a16="http://schemas.microsoft.com/office/drawing/2014/main" val="2385160946"/>
                    </a:ext>
                  </a:extLst>
                </a:gridCol>
                <a:gridCol w="1037552">
                  <a:extLst>
                    <a:ext uri="{9D8B030D-6E8A-4147-A177-3AD203B41FA5}">
                      <a16:colId xmlns:a16="http://schemas.microsoft.com/office/drawing/2014/main" val="505405110"/>
                    </a:ext>
                  </a:extLst>
                </a:gridCol>
                <a:gridCol w="883612">
                  <a:extLst>
                    <a:ext uri="{9D8B030D-6E8A-4147-A177-3AD203B41FA5}">
                      <a16:colId xmlns:a16="http://schemas.microsoft.com/office/drawing/2014/main" val="1461437796"/>
                    </a:ext>
                  </a:extLst>
                </a:gridCol>
              </a:tblGrid>
              <a:tr h="52647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GB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Parameter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GB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Unit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GB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Number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57198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 of Measurements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52560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6580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 value (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v_bar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m/s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8.49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839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standard deviation (sigma_v)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m/s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5.1399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99961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Ratio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0.6054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001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Form Parameter (k)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1.7246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3510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Gamma-Argument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1.5798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52618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Gamma-Value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0.8914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629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Scale Parameter (A)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m/s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9.52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7590212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BEA36C91-66D5-06FC-8246-569764A46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657" y="5546396"/>
            <a:ext cx="1244943" cy="489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B4FFBC-5950-2A34-2E7A-5DF05AD3B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316" y="5599469"/>
            <a:ext cx="1120573" cy="5567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D8929D-0177-6BAB-42AF-A107654D4AEF}"/>
              </a:ext>
            </a:extLst>
          </p:cNvPr>
          <p:cNvSpPr txBox="1"/>
          <p:nvPr/>
        </p:nvSpPr>
        <p:spPr>
          <a:xfrm>
            <a:off x="8117840" y="5324809"/>
            <a:ext cx="164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/>
              <a:t>Form Parameter: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BDF5C3-3EB2-4022-CB7E-902064DDD71E}"/>
              </a:ext>
            </a:extLst>
          </p:cNvPr>
          <p:cNvSpPr txBox="1"/>
          <p:nvPr/>
        </p:nvSpPr>
        <p:spPr>
          <a:xfrm>
            <a:off x="10162182" y="5324809"/>
            <a:ext cx="164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/>
              <a:t>Scale Parameter: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2820429A-DFFC-57D8-74FE-AD09B04FD70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177" y="6183025"/>
            <a:ext cx="1120028" cy="309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[5] [6] [7]  </a:t>
            </a:r>
          </a:p>
        </p:txBody>
      </p:sp>
    </p:spTree>
    <p:extLst>
      <p:ext uri="{BB962C8B-B14F-4D97-AF65-F5344CB8AC3E}">
        <p14:creationId xmlns:p14="http://schemas.microsoft.com/office/powerpoint/2010/main" val="289763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A0353-EA7C-DE9E-D269-8E1397573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ADE7AB-ECCC-5804-122C-0EC9E7528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Weibull-Distribution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8E86B5-ABA9-C4E4-2E5D-216470523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26/10/2025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3D06A0-8625-D4D3-8B19-D8F90DD4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8E3677-744B-0129-CCAB-CC75B853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5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6BA89F-42B7-4B01-8899-531CF2BDE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Luis Urhahn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B24C974-3808-441A-B3BE-F6CE0D887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558454"/>
              </p:ext>
            </p:extLst>
          </p:nvPr>
        </p:nvGraphicFramePr>
        <p:xfrm>
          <a:off x="1127051" y="1247553"/>
          <a:ext cx="9916633" cy="5245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12FED1-02D2-15CC-0376-F1CA663EC3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177" y="6183025"/>
            <a:ext cx="1120028" cy="309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[5] [6] [7]  </a:t>
            </a:r>
          </a:p>
        </p:txBody>
      </p:sp>
    </p:spTree>
    <p:extLst>
      <p:ext uri="{BB962C8B-B14F-4D97-AF65-F5344CB8AC3E}">
        <p14:creationId xmlns:p14="http://schemas.microsoft.com/office/powerpoint/2010/main" val="489962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3F0A-EE19-2FC7-0453-EBE0F0D7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39775E5-FDC3-9F7E-BDEE-EA33E1592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sub-tasks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9AFA14-3909-B1EB-C0FB-4610F32A4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26/10/2025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DDD3E8-4256-D7C2-CFFD-B78534253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425F98-E37A-17CF-0FE5-2CD724F9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6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C7F769-07E4-9270-27F8-C06E82D58A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Luis Urhahn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A50C9C1-54CC-CC76-C389-3D9F03A87D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3527800"/>
              </p:ext>
            </p:extLst>
          </p:nvPr>
        </p:nvGraphicFramePr>
        <p:xfrm>
          <a:off x="838200" y="1562431"/>
          <a:ext cx="10515599" cy="4683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6919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3B740-8B5E-FE39-AFCB-E7F52E77D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FD6514D-2218-4851-16B9-3F5678632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4.i Progress: </a:t>
            </a:r>
            <a:r>
              <a:rPr lang="de-DE" dirty="0" err="1"/>
              <a:t>Detailed</a:t>
            </a:r>
            <a:r>
              <a:rPr lang="de-DE" dirty="0"/>
              <a:t> Site Analysis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3A5738-03FE-AFC2-0EBE-D2464D25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26/10/2025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01A0E4-C0B1-BF17-C652-82E299E2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1308F4-0F33-53AF-7246-8DFB9FE1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7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A9537F-BCE0-9F84-A054-4D8A73A52E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Luis Urhahn</a:t>
            </a:r>
          </a:p>
        </p:txBody>
      </p:sp>
      <p:sp>
        <p:nvSpPr>
          <p:cNvPr id="2" name="Inhaltsplatzhalter 12">
            <a:extLst>
              <a:ext uri="{FF2B5EF4-FFF2-40B4-BE49-F238E27FC236}">
                <a16:creationId xmlns:a16="http://schemas.microsoft.com/office/drawing/2014/main" id="{8770F301-819C-DC2E-6DB0-119FF9587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/>
          <a:lstStyle/>
          <a:p>
            <a:pPr marL="0" lvl="0" indent="0">
              <a:buNone/>
            </a:pPr>
            <a:endParaRPr lang="de-DE" dirty="0"/>
          </a:p>
          <a:p>
            <a:pPr marL="514350" lvl="0" indent="-514350">
              <a:buFont typeface="+mj-lt"/>
              <a:buAutoNum type="romanUcPeriod"/>
            </a:pPr>
            <a:endParaRPr lang="de-DE" dirty="0"/>
          </a:p>
        </p:txBody>
      </p:sp>
      <p:pic>
        <p:nvPicPr>
          <p:cNvPr id="8" name="Picture 7" descr="A screenshot of a map&#10;&#10;AI-generated content may be incorrect.">
            <a:extLst>
              <a:ext uri="{FF2B5EF4-FFF2-40B4-BE49-F238E27FC236}">
                <a16:creationId xmlns:a16="http://schemas.microsoft.com/office/drawing/2014/main" id="{5A4FAE1D-8AB4-D7F8-EAE8-2964156D7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69" y="1444102"/>
            <a:ext cx="7772400" cy="4857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8343DB-6D8B-5063-AD18-D539432D6EC3}"/>
              </a:ext>
            </a:extLst>
          </p:cNvPr>
          <p:cNvSpPr txBox="1"/>
          <p:nvPr/>
        </p:nvSpPr>
        <p:spPr>
          <a:xfrm>
            <a:off x="9562769" y="5901742"/>
            <a:ext cx="2629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dirty="0"/>
              <a:t>Figure 1: Overview of the QGIS “White Mapping” Progress [9]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267913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82038-1662-44C0-4024-779714D6E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E20099E-4E4D-2370-59F4-7A57EC66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4.ii Progress: </a:t>
            </a:r>
            <a:r>
              <a:rPr lang="de-DE" dirty="0" err="1"/>
              <a:t>WindPro</a:t>
            </a:r>
            <a:r>
              <a:rPr lang="de-DE" dirty="0"/>
              <a:t> Simulation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4FC19F-9DC0-32C4-8FD5-DD7BABF45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26/10/2025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A81A4B-7741-F1FA-124D-7A7B40F12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A7793D-D3E2-FE91-C365-36C5FC959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8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DA6DB4-5F6C-730F-3314-D1A10A68EE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Luis Urhahn</a:t>
            </a:r>
          </a:p>
        </p:txBody>
      </p:sp>
      <p:sp>
        <p:nvSpPr>
          <p:cNvPr id="2" name="Inhaltsplatzhalter 12">
            <a:extLst>
              <a:ext uri="{FF2B5EF4-FFF2-40B4-BE49-F238E27FC236}">
                <a16:creationId xmlns:a16="http://schemas.microsoft.com/office/drawing/2014/main" id="{AB3B52C8-DCB7-8FF9-9B17-A00EF572B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273"/>
            <a:ext cx="5257800" cy="5153602"/>
          </a:xfrm>
        </p:spPr>
        <p:txBody>
          <a:bodyPr anchor="ctr"/>
          <a:lstStyle/>
          <a:p>
            <a:pPr marL="0" lvl="0" indent="0">
              <a:buNone/>
            </a:pPr>
            <a:r>
              <a:rPr lang="de-DE" dirty="0"/>
              <a:t>Set-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WindPro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:</a:t>
            </a:r>
          </a:p>
          <a:p>
            <a:pPr marL="0" lvl="0" indent="0">
              <a:buNone/>
            </a:pPr>
            <a:endParaRPr lang="de-DE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/>
              <a:t>Set-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site</a:t>
            </a:r>
            <a:r>
              <a:rPr lang="de-DE" dirty="0"/>
              <a:t> </a:t>
            </a:r>
            <a:r>
              <a:rPr lang="de-DE" dirty="0" err="1"/>
              <a:t>location</a:t>
            </a:r>
            <a:endParaRPr lang="de-DE" dirty="0"/>
          </a:p>
          <a:p>
            <a:pPr lvl="1">
              <a:buFont typeface="Wingdings" panose="05000000000000000000" pitchFamily="2" charset="2"/>
              <a:buChar char="ü"/>
            </a:pPr>
            <a:endParaRPr lang="de-DE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WTG </a:t>
            </a:r>
            <a:r>
              <a:rPr lang="de-DE" dirty="0" err="1"/>
              <a:t>area</a:t>
            </a:r>
            <a:endParaRPr lang="de-DE" dirty="0"/>
          </a:p>
          <a:p>
            <a:pPr lvl="1">
              <a:buFont typeface="Wingdings" panose="05000000000000000000" pitchFamily="2" charset="2"/>
              <a:buChar char="ü"/>
            </a:pPr>
            <a:endParaRPr lang="de-DE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 err="1"/>
              <a:t>Defining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Orography</a:t>
            </a:r>
            <a:endParaRPr lang="de-DE" dirty="0"/>
          </a:p>
          <a:p>
            <a:pPr lvl="1">
              <a:buFont typeface="Wingdings" panose="05000000000000000000" pitchFamily="2" charset="2"/>
              <a:buChar char="ü"/>
            </a:pPr>
            <a:endParaRPr lang="de-DE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 err="1"/>
              <a:t>Defining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Roughness</a:t>
            </a:r>
            <a:endParaRPr lang="de-DE" dirty="0"/>
          </a:p>
          <a:p>
            <a:pPr marL="514350" lvl="0" indent="-514350">
              <a:buFont typeface="+mj-lt"/>
              <a:buAutoNum type="romanUcPeriod"/>
            </a:pP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2949DC-678E-EC69-3F3F-8E3765009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931" y="1956810"/>
            <a:ext cx="6914881" cy="39185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E0339C-0D75-06DA-2811-91D1BB01CB27}"/>
              </a:ext>
            </a:extLst>
          </p:cNvPr>
          <p:cNvSpPr txBox="1"/>
          <p:nvPr/>
        </p:nvSpPr>
        <p:spPr>
          <a:xfrm>
            <a:off x="4949931" y="5875337"/>
            <a:ext cx="3667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dirty="0"/>
              <a:t>Figure 2: Screenshot from the </a:t>
            </a:r>
            <a:r>
              <a:rPr lang="en-GB" sz="1000" dirty="0" err="1"/>
              <a:t>WindPro</a:t>
            </a:r>
            <a:r>
              <a:rPr lang="en-GB" sz="1000" dirty="0"/>
              <a:t> Simulation [8]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404080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CFF33-B520-9A41-A13A-75504660F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F578137-F27F-E925-8A59-CFC2BE2A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4.iii Progress: </a:t>
            </a:r>
            <a:r>
              <a:rPr lang="de-DE" dirty="0" err="1"/>
              <a:t>Economic</a:t>
            </a:r>
            <a:r>
              <a:rPr lang="de-DE" dirty="0"/>
              <a:t> </a:t>
            </a:r>
            <a:r>
              <a:rPr lang="de-DE" dirty="0" err="1"/>
              <a:t>Calculation</a:t>
            </a:r>
            <a:r>
              <a:rPr lang="de-DE" dirty="0"/>
              <a:t> (LCOE)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9FACFF-A616-EA69-A438-8FC302D9E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26/10/2025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866212-5D41-FD6D-DD5C-06C934D8C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9C4D26-B485-66CB-DB20-EE2C7C2A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9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4F425D-F1E7-DE0A-31AE-6AFC80DAF9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Luis Urhahn</a:t>
            </a:r>
          </a:p>
        </p:txBody>
      </p:sp>
      <p:sp>
        <p:nvSpPr>
          <p:cNvPr id="11" name="Oval 25">
            <a:extLst>
              <a:ext uri="{FF2B5EF4-FFF2-40B4-BE49-F238E27FC236}">
                <a16:creationId xmlns:a16="http://schemas.microsoft.com/office/drawing/2014/main" id="{F9D4F287-198C-48E3-F779-F10A3FABBE72}"/>
              </a:ext>
            </a:extLst>
          </p:cNvPr>
          <p:cNvSpPr/>
          <p:nvPr/>
        </p:nvSpPr>
        <p:spPr>
          <a:xfrm>
            <a:off x="8998070" y="2641143"/>
            <a:ext cx="1933663" cy="79276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D9D9D9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C04F15"/>
                </a:solidFill>
                <a:uFillTx/>
                <a:latin typeface="Aptos"/>
              </a:rPr>
              <a:t>Interest rate </a:t>
            </a:r>
            <a:endParaRPr lang="-" sz="1800" b="0" i="0" u="none" strike="noStrike" kern="1200" cap="none" spc="0" baseline="0">
              <a:solidFill>
                <a:srgbClr val="C04F15"/>
              </a:solidFill>
              <a:uFillTx/>
              <a:latin typeface="Aptos"/>
            </a:endParaRPr>
          </a:p>
        </p:txBody>
      </p:sp>
      <p:sp>
        <p:nvSpPr>
          <p:cNvPr id="12" name="Oval 27">
            <a:extLst>
              <a:ext uri="{FF2B5EF4-FFF2-40B4-BE49-F238E27FC236}">
                <a16:creationId xmlns:a16="http://schemas.microsoft.com/office/drawing/2014/main" id="{B7AA9F1F-3DA3-808F-DDB3-0B9BCC0B60DC}"/>
              </a:ext>
            </a:extLst>
          </p:cNvPr>
          <p:cNvSpPr/>
          <p:nvPr/>
        </p:nvSpPr>
        <p:spPr>
          <a:xfrm>
            <a:off x="9063459" y="4062624"/>
            <a:ext cx="2093985" cy="79276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D1D1D1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C04F15"/>
                </a:solidFill>
                <a:uFillTx/>
                <a:latin typeface="Aptos"/>
              </a:rPr>
              <a:t>Possible incentives </a:t>
            </a:r>
            <a:endParaRPr lang="-" sz="1800" b="0" i="0" u="none" strike="noStrike" kern="1200" cap="none" spc="0" baseline="0">
              <a:solidFill>
                <a:srgbClr val="C04F15"/>
              </a:solidFill>
              <a:uFillTx/>
              <a:latin typeface="Aptos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FDBD395-E106-B4DF-20EA-B8623B4A47A3}"/>
              </a:ext>
            </a:extLst>
          </p:cNvPr>
          <p:cNvSpPr txBox="1"/>
          <p:nvPr/>
        </p:nvSpPr>
        <p:spPr>
          <a:xfrm>
            <a:off x="487878" y="2016956"/>
            <a:ext cx="631920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12 cent and 30 cent per kWh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or higher depend on actual gas price market </a:t>
            </a: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.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07320261-B72C-4002-6D9A-790E906D5B5F}"/>
              </a:ext>
            </a:extLst>
          </p:cNvPr>
          <p:cNvSpPr txBox="1"/>
          <p:nvPr/>
        </p:nvSpPr>
        <p:spPr>
          <a:xfrm>
            <a:off x="650020" y="1620572"/>
            <a:ext cx="325655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Actual electricty price in syria </a:t>
            </a: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380B774C-A671-8EB9-19A6-479FFDBBBA08}"/>
              </a:ext>
            </a:extLst>
          </p:cNvPr>
          <p:cNvSpPr txBox="1"/>
          <p:nvPr/>
        </p:nvSpPr>
        <p:spPr>
          <a:xfrm>
            <a:off x="743426" y="3351294"/>
            <a:ext cx="4343400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Work plan for LCOE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D749CE9F-5AAD-3A25-64A9-5EA67967FCC3}"/>
              </a:ext>
            </a:extLst>
          </p:cNvPr>
          <p:cNvSpPr txBox="1"/>
          <p:nvPr/>
        </p:nvSpPr>
        <p:spPr>
          <a:xfrm>
            <a:off x="564541" y="3789922"/>
            <a:ext cx="5668155" cy="3139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Wind Electricity Purchase Price (Tariff)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BOQ (Bill of Quantity)from all teams 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Discount rate determination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Setting a target value for LCOE 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Calculating the NPV (net present Value 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Make a sensitivity analysis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Determine our cost drivers 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Prepare a full calculated excel sheet for cost analysis year by year  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17" name="Oval 24">
            <a:extLst>
              <a:ext uri="{FF2B5EF4-FFF2-40B4-BE49-F238E27FC236}">
                <a16:creationId xmlns:a16="http://schemas.microsoft.com/office/drawing/2014/main" id="{C14EF06E-36E3-D610-0228-1AA132588553}"/>
              </a:ext>
            </a:extLst>
          </p:cNvPr>
          <p:cNvSpPr/>
          <p:nvPr/>
        </p:nvSpPr>
        <p:spPr>
          <a:xfrm>
            <a:off x="6540950" y="2636233"/>
            <a:ext cx="1933663" cy="79276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D9D9D9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C04F15"/>
                </a:solidFill>
                <a:uFillTx/>
                <a:latin typeface="Aptos"/>
              </a:rPr>
              <a:t>Pay back period </a:t>
            </a:r>
          </a:p>
        </p:txBody>
      </p:sp>
      <p:sp>
        <p:nvSpPr>
          <p:cNvPr id="18" name="Oval 26">
            <a:extLst>
              <a:ext uri="{FF2B5EF4-FFF2-40B4-BE49-F238E27FC236}">
                <a16:creationId xmlns:a16="http://schemas.microsoft.com/office/drawing/2014/main" id="{5B4DDA0E-E93C-F99E-DA59-2076B1730BEC}"/>
              </a:ext>
            </a:extLst>
          </p:cNvPr>
          <p:cNvSpPr/>
          <p:nvPr/>
        </p:nvSpPr>
        <p:spPr>
          <a:xfrm>
            <a:off x="6460785" y="4062624"/>
            <a:ext cx="2013828" cy="79276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D1D1D1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C04F15"/>
                </a:solidFill>
                <a:uFillTx/>
                <a:latin typeface="Aptos"/>
              </a:rPr>
              <a:t>Equity to dept ratio </a:t>
            </a:r>
            <a:endParaRPr lang="-" sz="1800" b="0" i="0" u="none" strike="noStrike" kern="1200" cap="none" spc="0" baseline="0">
              <a:solidFill>
                <a:srgbClr val="C04F15"/>
              </a:solidFill>
              <a:uFillTx/>
              <a:latin typeface="Aptos"/>
            </a:endParaRP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30926B31-EACB-3BB1-6726-792FB31C9863}"/>
              </a:ext>
            </a:extLst>
          </p:cNvPr>
          <p:cNvSpPr txBox="1"/>
          <p:nvPr/>
        </p:nvSpPr>
        <p:spPr>
          <a:xfrm>
            <a:off x="650020" y="2690265"/>
            <a:ext cx="453021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Worldwide LCOE for Wind turbine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1234636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_Project Development_Week_01" id="{565AEDCE-AEA5-4BFA-88F3-D43DDDF3E38B}" vid="{7E403B28-2726-4574-8041-C7D53A5C5E62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Project Development_Week_01" id="{565AEDCE-AEA5-4BFA-88F3-D43DDDF3E38B}" vid="{3F3711EF-5D77-458A-B8BC-3A58363DB86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875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Presentation_Project Development_Week_01</Template>
  <TotalTime>0</TotalTime>
  <Words>4148</Words>
  <Application>Microsoft Office PowerPoint</Application>
  <PresentationFormat>Widescreen</PresentationFormat>
  <Paragraphs>3218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Aptos</vt:lpstr>
      <vt:lpstr>Aptos (Textkörper)</vt:lpstr>
      <vt:lpstr>Aptos Display</vt:lpstr>
      <vt:lpstr>Aptos Narrow</vt:lpstr>
      <vt:lpstr>Arial</vt:lpstr>
      <vt:lpstr>Calibri</vt:lpstr>
      <vt:lpstr>Calibri Light</vt:lpstr>
      <vt:lpstr>Courier New</vt:lpstr>
      <vt:lpstr>Times New Roman</vt:lpstr>
      <vt:lpstr>Wingdings</vt:lpstr>
      <vt:lpstr>Office</vt:lpstr>
      <vt:lpstr>Benutzerdefiniertes Design</vt:lpstr>
      <vt:lpstr>Weekly report: Team Project Development</vt:lpstr>
      <vt:lpstr>List of content</vt:lpstr>
      <vt:lpstr>1. Tasks of the week </vt:lpstr>
      <vt:lpstr>2. Update on wind analysis (HH = 100m)</vt:lpstr>
      <vt:lpstr>2. Weibull-Distribution</vt:lpstr>
      <vt:lpstr>3. Overview of the sub-tasks</vt:lpstr>
      <vt:lpstr>4.i Progress: Detailed Site Analysis</vt:lpstr>
      <vt:lpstr>4.ii Progress: WindPro Simulation</vt:lpstr>
      <vt:lpstr>4.iii Progress: Economic Calculation (LCOE)</vt:lpstr>
      <vt:lpstr>5. Timeline – Project Development Team</vt:lpstr>
      <vt:lpstr>6. Questions and Requests</vt:lpstr>
      <vt:lpstr>6. Questions and Requests</vt:lpstr>
      <vt:lpstr>Bibliography – Project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Sıla Ceren Çetin</dc:creator>
  <cp:lastModifiedBy>Luis Urhahn | Elbe1</cp:lastModifiedBy>
  <cp:revision>13</cp:revision>
  <dcterms:created xsi:type="dcterms:W3CDTF">2025-09-29T09:28:46Z</dcterms:created>
  <dcterms:modified xsi:type="dcterms:W3CDTF">2025-10-26T21:09:47Z</dcterms:modified>
</cp:coreProperties>
</file>